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1.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4.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1.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notesSlides/notesSlide19.xml" ContentType="application/vnd.openxmlformats-officedocument.presentationml.notesSlide+xml"/>
  <Override PartName="/ppt/tags/tag135.xml" ContentType="application/vnd.openxmlformats-officedocument.presentationml.tags+xml"/>
  <Override PartName="/ppt/tags/tag136.xml" ContentType="application/vnd.openxmlformats-officedocument.presentationml.tags+xml"/>
  <Override PartName="/ppt/notesSlides/notesSlide20.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tags/tag137.xml" ContentType="application/vnd.openxmlformats-officedocument.presentationml.tags+xml"/>
  <Override PartName="/ppt/tags/tag138.xml" ContentType="application/vnd.openxmlformats-officedocument.presentationml.tags+xml"/>
  <Override PartName="/ppt/notesSlides/notesSlide21.xml" ContentType="application/vnd.openxmlformats-officedocument.presentationml.notesSlide+xml"/>
  <Override PartName="/ppt/tags/tag139.xml" ContentType="application/vnd.openxmlformats-officedocument.presentationml.tags+xml"/>
  <Override PartName="/ppt/tags/tag140.xml" ContentType="application/vnd.openxmlformats-officedocument.presentationml.tags+xml"/>
  <Override PartName="/ppt/notesSlides/notesSlide22.xml" ContentType="application/vnd.openxmlformats-officedocument.presentationml.notesSlide+xml"/>
  <Override PartName="/ppt/ink/ink5.xml" ContentType="application/inkml+xml"/>
  <Override PartName="/ppt/ink/ink6.xml" ContentType="application/inkml+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notesSlides/notesSlide26.xml" ContentType="application/vnd.openxmlformats-officedocument.presentationml.notesSlide+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ink/ink7.xml" ContentType="application/inkml+xml"/>
  <Override PartName="/ppt/ink/ink8.xml" ContentType="application/inkml+xml"/>
  <Override PartName="/ppt/ink/ink9.xml" ContentType="application/inkml+xml"/>
  <Override PartName="/ppt/ink/ink10.xml" ContentType="application/inkml+xml"/>
  <Override PartName="/ppt/notesSlides/notesSlide32.xml" ContentType="application/vnd.openxmlformats-officedocument.presentationml.notesSlide+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notesSlides/notesSlide33.xml" ContentType="application/vnd.openxmlformats-officedocument.presentationml.notesSlide+xml"/>
  <Override PartName="/ppt/tags/tag281.xml" ContentType="application/vnd.openxmlformats-officedocument.presentationml.tags+xml"/>
  <Override PartName="/ppt/tags/tag282.xml" ContentType="application/vnd.openxmlformats-officedocument.presentationml.tags+xml"/>
  <Override PartName="/ppt/notesSlides/notesSlide34.xml" ContentType="application/vnd.openxmlformats-officedocument.presentationml.notesSlide+xml"/>
  <Override PartName="/ppt/ink/ink11.xml" ContentType="application/inkml+xml"/>
  <Override PartName="/ppt/tags/tag283.xml" ContentType="application/vnd.openxmlformats-officedocument.presentationml.tags+xml"/>
  <Override PartName="/ppt/tags/tag284.xml" ContentType="application/vnd.openxmlformats-officedocument.presentationml.tags+xml"/>
  <Override PartName="/ppt/notesSlides/notesSlide35.xml" ContentType="application/vnd.openxmlformats-officedocument.presentationml.notesSlide+xml"/>
  <Override PartName="/ppt/ink/ink12.xml" ContentType="application/inkml+xml"/>
  <Override PartName="/ppt/tags/tag285.xml" ContentType="application/vnd.openxmlformats-officedocument.presentationml.tags+xml"/>
  <Override PartName="/ppt/tags/tag286.xml" ContentType="application/vnd.openxmlformats-officedocument.presentationml.tags+xml"/>
  <Override PartName="/ppt/notesSlides/notesSlide36.xml" ContentType="application/vnd.openxmlformats-officedocument.presentationml.notesSlide+xml"/>
  <Override PartName="/ppt/tags/tag287.xml" ContentType="application/vnd.openxmlformats-officedocument.presentationml.tags+xml"/>
  <Override PartName="/ppt/tags/tag288.xml" ContentType="application/vnd.openxmlformats-officedocument.presentationml.tags+xml"/>
  <Override PartName="/ppt/notesSlides/notesSlide37.xml" ContentType="application/vnd.openxmlformats-officedocument.presentationml.notesSlide+xml"/>
  <Override PartName="/ppt/tags/tag289.xml" ContentType="application/vnd.openxmlformats-officedocument.presentationml.tags+xml"/>
  <Override PartName="/ppt/tags/tag290.xml" ContentType="application/vnd.openxmlformats-officedocument.presentationml.tags+xml"/>
  <Override PartName="/ppt/notesSlides/notesSlide38.xml" ContentType="application/vnd.openxmlformats-officedocument.presentationml.notesSlide+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notesSlides/notesSlide42.xml" ContentType="application/vnd.openxmlformats-officedocument.presentationml.notesSlide+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0.xml" ContentType="application/vnd.openxmlformats-officedocument.presentationml.tags+xml"/>
  <Override PartName="/ppt/notesSlides/notesSlide48.xml" ContentType="application/vnd.openxmlformats-officedocument.presentationml.notesSlide+xml"/>
  <Override PartName="/ppt/tags/tag431.xml" ContentType="application/vnd.openxmlformats-officedocument.presentationml.tags+xml"/>
  <Override PartName="/ppt/tags/tag432.xml" ContentType="application/vnd.openxmlformats-officedocument.presentationml.tags+xml"/>
  <Override PartName="/ppt/notesSlides/notesSlide49.xml" ContentType="application/vnd.openxmlformats-officedocument.presentationml.notesSlide+xml"/>
  <Override PartName="/ppt/ink/ink13.xml" ContentType="application/inkml+xml"/>
  <Override PartName="/ppt/ink/ink14.xml" ContentType="application/inkml+xml"/>
  <Override PartName="/ppt/ink/ink15.xml" ContentType="application/inkml+xml"/>
  <Override PartName="/ppt/tags/tag433.xml" ContentType="application/vnd.openxmlformats-officedocument.presentationml.tags+xml"/>
  <Override PartName="/ppt/tags/tag434.xml" ContentType="application/vnd.openxmlformats-officedocument.presentationml.tags+xml"/>
  <Override PartName="/ppt/notesSlides/notesSlide50.xml" ContentType="application/vnd.openxmlformats-officedocument.presentationml.notesSlide+xml"/>
  <Override PartName="/ppt/tags/tag435.xml" ContentType="application/vnd.openxmlformats-officedocument.presentationml.tags+xml"/>
  <Override PartName="/ppt/tags/tag436.xml" ContentType="application/vnd.openxmlformats-officedocument.presentationml.tags+xml"/>
  <Override PartName="/ppt/notesSlides/notesSlide51.xml" ContentType="application/vnd.openxmlformats-officedocument.presentationml.notesSlide+xml"/>
  <Override PartName="/ppt/tags/tag437.xml" ContentType="application/vnd.openxmlformats-officedocument.presentationml.tags+xml"/>
  <Override PartName="/ppt/tags/tag438.xml" ContentType="application/vnd.openxmlformats-officedocument.presentationml.tags+xml"/>
  <Override PartName="/ppt/notesSlides/notesSlide52.xml" ContentType="application/vnd.openxmlformats-officedocument.presentationml.notesSlide+xml"/>
  <Override PartName="/ppt/tags/tag439.xml" ContentType="application/vnd.openxmlformats-officedocument.presentationml.tags+xml"/>
  <Override PartName="/ppt/tags/tag440.xml" ContentType="application/vnd.openxmlformats-officedocument.presentationml.tags+xml"/>
  <Override PartName="/ppt/notesSlides/notesSlide53.xml" ContentType="application/vnd.openxmlformats-officedocument.presentationml.notesSlide+xml"/>
  <Override PartName="/ppt/tags/tag441.xml" ContentType="application/vnd.openxmlformats-officedocument.presentationml.tags+xml"/>
  <Override PartName="/ppt/tags/tag442.xml" ContentType="application/vnd.openxmlformats-officedocument.presentationml.tags+xml"/>
  <Override PartName="/ppt/notesSlides/notesSlide54.xml" ContentType="application/vnd.openxmlformats-officedocument.presentationml.notesSlide+xml"/>
  <Override PartName="/ppt/tags/tag443.xml" ContentType="application/vnd.openxmlformats-officedocument.presentationml.tags+xml"/>
  <Override PartName="/ppt/tags/tag444.xml" ContentType="application/vnd.openxmlformats-officedocument.presentationml.tags+xml"/>
  <Override PartName="/ppt/notesSlides/notesSlide55.xml" ContentType="application/vnd.openxmlformats-officedocument.presentationml.notesSlide+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00.xml" ContentType="application/vnd.openxmlformats-officedocument.presentationml.tags+xml"/>
  <Override PartName="/ppt/notesSlides/notesSlide59.xml" ContentType="application/vnd.openxmlformats-officedocument.presentationml.notesSlide+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tags/tag529.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notesSlides/notesSlide66.xml" ContentType="application/vnd.openxmlformats-officedocument.presentationml.notesSlide+xml"/>
  <Override PartName="/ppt/tags/tag585.xml" ContentType="application/vnd.openxmlformats-officedocument.presentationml.tags+xml"/>
  <Override PartName="/ppt/tags/tag586.xml" ContentType="application/vnd.openxmlformats-officedocument.presentationml.tags+xml"/>
  <Override PartName="/ppt/notesSlides/notesSlide67.xml" ContentType="application/vnd.openxmlformats-officedocument.presentationml.notesSlide+xml"/>
  <Override PartName="/ppt/ink/ink16.xml" ContentType="application/inkml+xml"/>
  <Override PartName="/ppt/ink/ink17.xml" ContentType="application/inkml+xml"/>
  <Override PartName="/ppt/tags/tag587.xml" ContentType="application/vnd.openxmlformats-officedocument.presentationml.tags+xml"/>
  <Override PartName="/ppt/tags/tag588.xml" ContentType="application/vnd.openxmlformats-officedocument.presentationml.tags+xml"/>
  <Override PartName="/ppt/notesSlides/notesSlide68.xml" ContentType="application/vnd.openxmlformats-officedocument.presentationml.notesSlide+xml"/>
  <Override PartName="/ppt/tags/tag58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notesSlides/notesSlide72.xml" ContentType="application/vnd.openxmlformats-officedocument.presentationml.notesSlide+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00.xml" ContentType="application/vnd.openxmlformats-officedocument.presentationml.tags+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notesSlides/notesSlide81.xml" ContentType="application/vnd.openxmlformats-officedocument.presentationml.notesSlide+xml"/>
  <Override PartName="/ppt/tags/tag729.xml" ContentType="application/vnd.openxmlformats-officedocument.presentationml.tags+xml"/>
  <Override PartName="/ppt/tags/tag730.xml" ContentType="application/vnd.openxmlformats-officedocument.presentationml.tags+xml"/>
  <Override PartName="/ppt/notesSlides/notesSlide82.xml" ContentType="application/vnd.openxmlformats-officedocument.presentationml.notesSlide+xml"/>
  <Override PartName="/ppt/tags/tag731.xml" ContentType="application/vnd.openxmlformats-officedocument.presentationml.tags+xml"/>
  <Override PartName="/ppt/tags/tag732.xml" ContentType="application/vnd.openxmlformats-officedocument.presentationml.tags+xml"/>
  <Override PartName="/ppt/notesSlides/notesSlide83.xml" ContentType="application/vnd.openxmlformats-officedocument.presentationml.notesSlide+xml"/>
  <Override PartName="/ppt/tags/tag733.xml" ContentType="application/vnd.openxmlformats-officedocument.presentationml.tags+xml"/>
  <Override PartName="/ppt/tags/tag734.xml" ContentType="application/vnd.openxmlformats-officedocument.presentationml.tags+xml"/>
  <Override PartName="/ppt/notesSlides/notesSlide84.xml" ContentType="application/vnd.openxmlformats-officedocument.presentationml.notesSlide+xml"/>
  <Override PartName="/ppt/tags/tag735.xml" ContentType="application/vnd.openxmlformats-officedocument.presentationml.tags+xml"/>
  <Override PartName="/ppt/tags/tag736.xml" ContentType="application/vnd.openxmlformats-officedocument.presentationml.tags+xml"/>
  <Override PartName="/ppt/notesSlides/notesSlide85.xml" ContentType="application/vnd.openxmlformats-officedocument.presentationml.notesSlide+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2" r:id="rId1"/>
    <p:sldMasterId id="2147483684" r:id="rId2"/>
  </p:sldMasterIdLst>
  <p:notesMasterIdLst>
    <p:notesMasterId r:id="rId92"/>
  </p:notesMasterIdLst>
  <p:handoutMasterIdLst>
    <p:handoutMasterId r:id="rId93"/>
  </p:handoutMasterIdLst>
  <p:sldIdLst>
    <p:sldId id="256" r:id="rId3"/>
    <p:sldId id="1070" r:id="rId4"/>
    <p:sldId id="257" r:id="rId5"/>
    <p:sldId id="705" r:id="rId6"/>
    <p:sldId id="706" r:id="rId7"/>
    <p:sldId id="835" r:id="rId8"/>
    <p:sldId id="1300" r:id="rId9"/>
    <p:sldId id="707" r:id="rId10"/>
    <p:sldId id="768" r:id="rId11"/>
    <p:sldId id="1262" r:id="rId12"/>
    <p:sldId id="1302" r:id="rId13"/>
    <p:sldId id="1303" r:id="rId14"/>
    <p:sldId id="1304" r:id="rId15"/>
    <p:sldId id="1301" r:id="rId16"/>
    <p:sldId id="1305" r:id="rId17"/>
    <p:sldId id="1306" r:id="rId18"/>
    <p:sldId id="1307" r:id="rId19"/>
    <p:sldId id="1308" r:id="rId20"/>
    <p:sldId id="914" r:id="rId21"/>
    <p:sldId id="915" r:id="rId22"/>
    <p:sldId id="1309" r:id="rId23"/>
    <p:sldId id="1310" r:id="rId24"/>
    <p:sldId id="926" r:id="rId25"/>
    <p:sldId id="560" r:id="rId26"/>
    <p:sldId id="930" r:id="rId27"/>
    <p:sldId id="1071" r:id="rId28"/>
    <p:sldId id="1072" r:id="rId29"/>
    <p:sldId id="1118" r:id="rId30"/>
    <p:sldId id="1083" r:id="rId31"/>
    <p:sldId id="938" r:id="rId32"/>
    <p:sldId id="1314" r:id="rId33"/>
    <p:sldId id="1315" r:id="rId34"/>
    <p:sldId id="1087" r:id="rId35"/>
    <p:sldId id="948" r:id="rId36"/>
    <p:sldId id="1331" r:id="rId37"/>
    <p:sldId id="1332" r:id="rId38"/>
    <p:sldId id="1333" r:id="rId39"/>
    <p:sldId id="1334" r:id="rId40"/>
    <p:sldId id="1116" r:id="rId41"/>
    <p:sldId id="1335" r:id="rId42"/>
    <p:sldId id="972" r:id="rId43"/>
    <p:sldId id="1073" r:id="rId44"/>
    <p:sldId id="1074" r:id="rId45"/>
    <p:sldId id="1152" r:id="rId46"/>
    <p:sldId id="1084" r:id="rId47"/>
    <p:sldId id="978" r:id="rId48"/>
    <p:sldId id="1316" r:id="rId49"/>
    <p:sldId id="1088" r:id="rId50"/>
    <p:sldId id="1276" r:id="rId51"/>
    <p:sldId id="1317" r:id="rId52"/>
    <p:sldId id="1318" r:id="rId53"/>
    <p:sldId id="1319" r:id="rId54"/>
    <p:sldId id="1320" r:id="rId55"/>
    <p:sldId id="1321" r:id="rId56"/>
    <p:sldId id="1322" r:id="rId57"/>
    <p:sldId id="1115" r:id="rId58"/>
    <p:sldId id="1336" r:id="rId59"/>
    <p:sldId id="1007" r:id="rId60"/>
    <p:sldId id="1117" r:id="rId61"/>
    <p:sldId id="1076" r:id="rId62"/>
    <p:sldId id="1193" r:id="rId63"/>
    <p:sldId id="1085" r:id="rId64"/>
    <p:sldId id="1273" r:id="rId65"/>
    <p:sldId id="1012" r:id="rId66"/>
    <p:sldId id="1195" r:id="rId67"/>
    <p:sldId id="1089" r:id="rId68"/>
    <p:sldId id="1218" r:id="rId69"/>
    <p:sldId id="1323" r:id="rId70"/>
    <p:sldId id="1114" r:id="rId71"/>
    <p:sldId id="1233" r:id="rId72"/>
    <p:sldId id="1034" r:id="rId73"/>
    <p:sldId id="1077" r:id="rId74"/>
    <p:sldId id="1078" r:id="rId75"/>
    <p:sldId id="1194" r:id="rId76"/>
    <p:sldId id="1086" r:id="rId77"/>
    <p:sldId id="1324" r:id="rId78"/>
    <p:sldId id="1039" r:id="rId79"/>
    <p:sldId id="1325" r:id="rId80"/>
    <p:sldId id="1327" r:id="rId81"/>
    <p:sldId id="1326" r:id="rId82"/>
    <p:sldId id="1090" r:id="rId83"/>
    <p:sldId id="1257" r:id="rId84"/>
    <p:sldId id="1328" r:id="rId85"/>
    <p:sldId id="1329" r:id="rId86"/>
    <p:sldId id="1330" r:id="rId87"/>
    <p:sldId id="1113" r:id="rId88"/>
    <p:sldId id="1234" r:id="rId89"/>
    <p:sldId id="1337" r:id="rId90"/>
    <p:sldId id="296" r:id="rId91"/>
  </p:sldIdLst>
  <p:sldSz cx="12192000" cy="6858000"/>
  <p:notesSz cx="6858000" cy="9144000"/>
  <p:custDataLst>
    <p:tags r:id="rId9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2" userDrawn="1">
          <p15:clr>
            <a:srgbClr val="A4A3A4"/>
          </p15:clr>
        </p15:guide>
        <p15:guide id="2" pos="385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y yang" initials="hy" lastIdx="2" clrIdx="0"/>
  <p:cmAuthor id="2" name="Hongyan Yang" initials="YHY" lastIdx="5" clrIdx="1"/>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4875"/>
    <a:srgbClr val="0174AB"/>
    <a:srgbClr val="D0CECE"/>
    <a:srgbClr val="000000"/>
    <a:srgbClr val="7F7F7F"/>
    <a:srgbClr val="C00000"/>
    <a:srgbClr val="5B9BD5"/>
    <a:srgbClr val="0E0EFF"/>
    <a:srgbClr val="0000FF"/>
    <a:srgbClr val="F2F2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07" autoAdjust="0"/>
    <p:restoredTop sz="86397" autoAdjust="0"/>
  </p:normalViewPr>
  <p:slideViewPr>
    <p:cSldViewPr showGuides="1">
      <p:cViewPr varScale="1">
        <p:scale>
          <a:sx n="63" d="100"/>
          <a:sy n="63" d="100"/>
        </p:scale>
        <p:origin x="834" y="48"/>
      </p:cViewPr>
      <p:guideLst>
        <p:guide orient="horz" pos="2442"/>
        <p:guide pos="3853"/>
      </p:guideLst>
    </p:cSldViewPr>
  </p:slideViewPr>
  <p:notesTextViewPr>
    <p:cViewPr>
      <p:scale>
        <a:sx n="125" d="100"/>
        <a:sy n="125" d="100"/>
      </p:scale>
      <p:origin x="0" y="0"/>
    </p:cViewPr>
  </p:notesTextViewPr>
  <p:sorterViewPr>
    <p:cViewPr>
      <p:scale>
        <a:sx n="100" d="100"/>
        <a:sy n="100" d="100"/>
      </p:scale>
      <p:origin x="0" y="0"/>
    </p:cViewPr>
  </p:sorter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commentAuthors" Target="commentAuthor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tags" Target="tags/tag1.xml"/><Relationship Id="rId9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notesMaster" Target="notesMasters/notesMaster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handoutMaster" Target="handoutMasters/handoutMaster1.xml"/><Relationship Id="rId98"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t>2025/4/12</a:t>
            </a:fld>
            <a:endParaRPr lang="zh-CN" altLang="en-US">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t>‹#›</a:t>
            </a:fld>
            <a:endParaRPr lang="zh-CN" altLang="en-US">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4-09T12:28:55.15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39 0,'5725'-39'0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0T07:30:06.49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98,'598'-19,"-301"5,273-14,360-8,1918 38,-2816-2</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3:27:24.97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18 1,'1'0,"1"1,-1-1,1 0,-1 1,0 0,1-1,-1 1,0 0,1 0,-1 0,0 0,0 0,0 0,0 0,0 0,0 0,0 0,0 1,0-1,-1 0,1 1,0-1,-1 1,1-1,-1 0,0 1,1 1,8 46,-9-44,8 112,-8 150,-4-98,7-5,-7 180,2-328,-2 1,0-1,-1 0,0 0,-14 26,17-39,-15 34</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3:30:18.96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0,'3'0,"-1"1,1-1,0 1,0 0,-1 0,1 0,-1 0,1 0,-1 0,1 1,-1-1,0 1,0 0,1 0,-1-1,-1 1,1 1,0-1,0 0,-1 0,1 1,-1-1,2 6,3 5,0 1,-1 0,3 17,-6-22,13 52,-3 2,-3-1,-2 1,-3 76,-6 452,2-554</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5:05:16.74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1 840,'0'-10,"-1"-18,2 1,0-1,2 1,10-43,19-76,-11 41,-10 61,4-15,-3 0,-2-1,2-80,-12 103</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5:05:19.35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0 712,'2'-23,"1"1,0 0,2 0,0 0,2 1,9-22,-5 12,14-59,-9 5,-3 21,8-112,-19 128,-2 6</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5:05:21.74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1 436,'0'-8,"0"-8,0-10,0-7,0-6,0-3,0-1,0-1,0-1,0 2,0-8,0 6</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5:09:05.37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0,'7'0,"10"0,9 0,7 0,6 0,-4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5:09:12.14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1,'3'0,"1"0,-1 1,1-1,-1 1,1 0,-1 0,0 0,1 0,-1 1,0-1,0 1,0 0,0 0,0 0,4 4,-2 0,0-1,0 1,-1 0,0 0,0 1,0-1,2 9,1 3,0 1,-2-1,0 2,4 37,-4 13,-3 0,-9 86,7-152,-1 0,1 0,-1 0,0 0,0-1,0 1,0 0,-1-1,1 1,-1-1,0 1,0-1,-1 0,1 0,0 0,-1 0,0 0,0-1,0 1,0-1,0 0,-6 4,-17 4</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3:58:24.00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0,'0'697,"0"-652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3:58:29.04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1,'3'0,"1"0,-1 1,1-1,-1 1,0 0,1 0,-1 0,0 0,0 0,0 1,0 0,0-1,0 1,-1 0,1 1,0-1,-1 0,0 1,1-1,-1 1,0 0,0 0,-1 0,1 0,-1 0,1 0,-1 0,0 0,0 1,1 4,1 12,0 0,0 0,-2 1,-1 20,0-23,-4 963,4-944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3:58:55.90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0,'0'934,"0"-897</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2T04:03:03.69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47,'0'-2,"0"1,1-1,-1 1,1-1,-1 1,1-1,0 1,0 0,0-1,0 1,0 0,0 0,0 0,0-1,0 1,0 0,1 0,-1 1,0-1,1 0,-1 0,1 1,-1-1,1 1,-1-1,1 1,2-1,49-7,-47 7,431-6,-244 10,1269-3,-1402 3,93 16,-88-9,68 2,-83-11,-5-1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4-12T04:03:07.83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 0,'3386'0'0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0T07:29:52.71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0 164,'40'-2,"70"-13,-67 8,52-2,-42 7,87-14,-80 4,-3 0,0 3,86-3,36 15,152-5,-201-14,-83 8,66-1,-30 10,-28 0,-1-2,1-3,58-11,-54 8,1 0,0 4,86 6,-34-1,-85-2</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0T07:30:01.12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33,'2447'0,"-2411"2,68 13,16 0,59-15,-108-1,0 2,80 12,-21 0,-1-4,150-10,-107-1,1561 2,-1680 2,67 11,25 3,462-12,-314-7,1512 3,-1715-4,137-24,-134 13,117-3,-32 18,-41 1,182-20,-115 1,-33 4,6 2,179 10,-160 5,-61-4,462 14,-415-4,187 21,-122 1,-110-17,-19-2,-27-3,144-3,-38-2,-59 11,38 1,-39-17,-122 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4-10T07:30:04.72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66,'221'-16,"-14"-1,388 16,-276 3,-287-4,-2 0,39-10,-35 5,56-2,559 8,-309 3,-233 3,131 22,72 5,520-30,-400-5,3282 3,-3679-1,52-11,14 0,806 2,-524 13,2841-3,-3021 17,0-1,-78-17,65 1,-194 0</inkml:trace>
</inkml:ink>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t>2025/4/12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1</a:t>
            </a:fld>
            <a:endParaRPr lang="zh-CN" altLang="en-US"/>
          </a:p>
        </p:txBody>
      </p:sp>
    </p:spTree>
    <p:extLst>
      <p:ext uri="{BB962C8B-B14F-4D97-AF65-F5344CB8AC3E}">
        <p14:creationId xmlns:p14="http://schemas.microsoft.com/office/powerpoint/2010/main" val="3951187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885861-5683-F9F1-3880-03CD5A24433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0234D02-126C-C0CD-FB19-65BD7D618249}"/>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D9FACDF9-41B5-CAD9-639D-C3A499D39816}"/>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F0E7FBA2-25CC-BB71-DDB7-C63AC06AE90B}"/>
              </a:ext>
            </a:extLst>
          </p:cNvPr>
          <p:cNvSpPr>
            <a:spLocks noGrp="1"/>
          </p:cNvSpPr>
          <p:nvPr>
            <p:ph type="sldNum" sz="quarter" idx="10"/>
          </p:nvPr>
        </p:nvSpPr>
        <p:spPr/>
        <p:txBody>
          <a:bodyPr/>
          <a:lstStyle/>
          <a:p>
            <a:fld id="{677A2CBA-E486-4DC8-8696-C7854B0A28FD}" type="slidenum">
              <a:rPr lang="zh-CN" altLang="en-US" smtClean="0"/>
              <a:t>10</a:t>
            </a:fld>
            <a:endParaRPr lang="zh-CN" altLang="en-US"/>
          </a:p>
        </p:txBody>
      </p:sp>
    </p:spTree>
    <p:extLst>
      <p:ext uri="{BB962C8B-B14F-4D97-AF65-F5344CB8AC3E}">
        <p14:creationId xmlns:p14="http://schemas.microsoft.com/office/powerpoint/2010/main" val="35585558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6B68C8-FF65-1DA4-32FD-28432B36E58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1F61281-F852-7D99-EFC2-39D34C7CFDBA}"/>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C1FF9318-AC03-0408-ABF3-FA0499FE764A}"/>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B4B9A1E1-1241-9935-0776-586E6B664A78}"/>
              </a:ext>
            </a:extLst>
          </p:cNvPr>
          <p:cNvSpPr>
            <a:spLocks noGrp="1"/>
          </p:cNvSpPr>
          <p:nvPr>
            <p:ph type="sldNum" sz="quarter" idx="10"/>
          </p:nvPr>
        </p:nvSpPr>
        <p:spPr/>
        <p:txBody>
          <a:bodyPr/>
          <a:lstStyle/>
          <a:p>
            <a:fld id="{677A2CBA-E486-4DC8-8696-C7854B0A28FD}" type="slidenum">
              <a:rPr lang="zh-CN" altLang="en-US" smtClean="0"/>
              <a:t>11</a:t>
            </a:fld>
            <a:endParaRPr lang="zh-CN" altLang="en-US"/>
          </a:p>
        </p:txBody>
      </p:sp>
    </p:spTree>
    <p:extLst>
      <p:ext uri="{BB962C8B-B14F-4D97-AF65-F5344CB8AC3E}">
        <p14:creationId xmlns:p14="http://schemas.microsoft.com/office/powerpoint/2010/main" val="3481575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5A75AF-35E7-EA13-26C8-C0223E32C1E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A4B6A62-A7FD-E939-91A6-FDB9CE2780FE}"/>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93F6CC23-5886-C745-8CA8-FBEBC23B541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461CD0EB-BBDD-E718-F452-748D9147E221}"/>
              </a:ext>
            </a:extLst>
          </p:cNvPr>
          <p:cNvSpPr>
            <a:spLocks noGrp="1"/>
          </p:cNvSpPr>
          <p:nvPr>
            <p:ph type="sldNum" sz="quarter" idx="10"/>
          </p:nvPr>
        </p:nvSpPr>
        <p:spPr/>
        <p:txBody>
          <a:bodyPr/>
          <a:lstStyle/>
          <a:p>
            <a:fld id="{677A2CBA-E486-4DC8-8696-C7854B0A28FD}" type="slidenum">
              <a:rPr lang="zh-CN" altLang="en-US" smtClean="0"/>
              <a:t>12</a:t>
            </a:fld>
            <a:endParaRPr lang="zh-CN" altLang="en-US"/>
          </a:p>
        </p:txBody>
      </p:sp>
    </p:spTree>
    <p:extLst>
      <p:ext uri="{BB962C8B-B14F-4D97-AF65-F5344CB8AC3E}">
        <p14:creationId xmlns:p14="http://schemas.microsoft.com/office/powerpoint/2010/main" val="32754755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AECAF-08BF-8FF4-BC7A-625E267C955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BD7AFB3-9866-A76A-D001-9E6A9888A86A}"/>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37EEE875-DACA-7EDE-388C-A539C5FB0D29}"/>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6E7D6EE8-8F1A-47FD-FF85-7AA278A05FB4}"/>
              </a:ext>
            </a:extLst>
          </p:cNvPr>
          <p:cNvSpPr>
            <a:spLocks noGrp="1"/>
          </p:cNvSpPr>
          <p:nvPr>
            <p:ph type="sldNum" sz="quarter" idx="10"/>
          </p:nvPr>
        </p:nvSpPr>
        <p:spPr/>
        <p:txBody>
          <a:bodyPr/>
          <a:lstStyle/>
          <a:p>
            <a:fld id="{677A2CBA-E486-4DC8-8696-C7854B0A28FD}" type="slidenum">
              <a:rPr lang="zh-CN" altLang="en-US" smtClean="0"/>
              <a:t>13</a:t>
            </a:fld>
            <a:endParaRPr lang="zh-CN" altLang="en-US"/>
          </a:p>
        </p:txBody>
      </p:sp>
    </p:spTree>
    <p:extLst>
      <p:ext uri="{BB962C8B-B14F-4D97-AF65-F5344CB8AC3E}">
        <p14:creationId xmlns:p14="http://schemas.microsoft.com/office/powerpoint/2010/main" val="314675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3253A0-1E43-21E0-2AB5-2FE3BBB8207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498F7F3-72E4-6BC5-57EE-AF5D6D43D7F0}"/>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00739386-FE09-0453-C997-ED5FED3EE95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8C425FAA-69E4-C935-4E84-3346E50031E7}"/>
              </a:ext>
            </a:extLst>
          </p:cNvPr>
          <p:cNvSpPr>
            <a:spLocks noGrp="1"/>
          </p:cNvSpPr>
          <p:nvPr>
            <p:ph type="sldNum" sz="quarter" idx="10"/>
          </p:nvPr>
        </p:nvSpPr>
        <p:spPr/>
        <p:txBody>
          <a:bodyPr/>
          <a:lstStyle/>
          <a:p>
            <a:fld id="{677A2CBA-E486-4DC8-8696-C7854B0A28FD}" type="slidenum">
              <a:rPr lang="zh-CN" altLang="en-US" smtClean="0"/>
              <a:t>14</a:t>
            </a:fld>
            <a:endParaRPr lang="zh-CN" altLang="en-US"/>
          </a:p>
        </p:txBody>
      </p:sp>
    </p:spTree>
    <p:extLst>
      <p:ext uri="{BB962C8B-B14F-4D97-AF65-F5344CB8AC3E}">
        <p14:creationId xmlns:p14="http://schemas.microsoft.com/office/powerpoint/2010/main" val="20542731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47D394-D219-FE3D-DE3E-2041D8C57A9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4FC7C3-131B-92C8-1695-2BD8392D85DD}"/>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6C82E1A8-AE38-D3AB-4A17-613536D9EED7}"/>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52B1318-BFE9-D739-FB4C-EA79D63D1104}"/>
              </a:ext>
            </a:extLst>
          </p:cNvPr>
          <p:cNvSpPr>
            <a:spLocks noGrp="1"/>
          </p:cNvSpPr>
          <p:nvPr>
            <p:ph type="sldNum" sz="quarter" idx="10"/>
          </p:nvPr>
        </p:nvSpPr>
        <p:spPr/>
        <p:txBody>
          <a:bodyPr/>
          <a:lstStyle/>
          <a:p>
            <a:fld id="{677A2CBA-E486-4DC8-8696-C7854B0A28FD}" type="slidenum">
              <a:rPr lang="zh-CN" altLang="en-US" smtClean="0"/>
              <a:t>15</a:t>
            </a:fld>
            <a:endParaRPr lang="zh-CN" altLang="en-US"/>
          </a:p>
        </p:txBody>
      </p:sp>
    </p:spTree>
    <p:extLst>
      <p:ext uri="{BB962C8B-B14F-4D97-AF65-F5344CB8AC3E}">
        <p14:creationId xmlns:p14="http://schemas.microsoft.com/office/powerpoint/2010/main" val="2880294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A55B43-2775-9932-7AD8-52920EA07AD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F806A6C-B55C-530C-6D70-527DD8EC1DF9}"/>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385F02B1-98D0-6E2C-0424-620A792D3F40}"/>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E3B8C7ED-1131-BAD9-57D9-13F247B4A3E1}"/>
              </a:ext>
            </a:extLst>
          </p:cNvPr>
          <p:cNvSpPr>
            <a:spLocks noGrp="1"/>
          </p:cNvSpPr>
          <p:nvPr>
            <p:ph type="sldNum" sz="quarter" idx="10"/>
          </p:nvPr>
        </p:nvSpPr>
        <p:spPr/>
        <p:txBody>
          <a:bodyPr/>
          <a:lstStyle/>
          <a:p>
            <a:fld id="{677A2CBA-E486-4DC8-8696-C7854B0A28FD}" type="slidenum">
              <a:rPr lang="zh-CN" altLang="en-US" smtClean="0"/>
              <a:t>16</a:t>
            </a:fld>
            <a:endParaRPr lang="zh-CN" altLang="en-US"/>
          </a:p>
        </p:txBody>
      </p:sp>
    </p:spTree>
    <p:extLst>
      <p:ext uri="{BB962C8B-B14F-4D97-AF65-F5344CB8AC3E}">
        <p14:creationId xmlns:p14="http://schemas.microsoft.com/office/powerpoint/2010/main" val="27124882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A4411-944C-81B7-F82E-24D9A12437D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8BEE760-EBA8-E08D-DE80-E021DD82957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399FEA51-3629-073D-5403-4B570417537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208A697D-D1E1-9F81-8E9A-839C380396FE}"/>
              </a:ext>
            </a:extLst>
          </p:cNvPr>
          <p:cNvSpPr>
            <a:spLocks noGrp="1"/>
          </p:cNvSpPr>
          <p:nvPr>
            <p:ph type="sldNum" sz="quarter" idx="10"/>
          </p:nvPr>
        </p:nvSpPr>
        <p:spPr/>
        <p:txBody>
          <a:bodyPr/>
          <a:lstStyle/>
          <a:p>
            <a:fld id="{677A2CBA-E486-4DC8-8696-C7854B0A28FD}" type="slidenum">
              <a:rPr lang="zh-CN" altLang="en-US" smtClean="0"/>
              <a:t>17</a:t>
            </a:fld>
            <a:endParaRPr lang="zh-CN" altLang="en-US"/>
          </a:p>
        </p:txBody>
      </p:sp>
    </p:spTree>
    <p:extLst>
      <p:ext uri="{BB962C8B-B14F-4D97-AF65-F5344CB8AC3E}">
        <p14:creationId xmlns:p14="http://schemas.microsoft.com/office/powerpoint/2010/main" val="6421463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AC836F-1556-6B62-B3B5-31AE0135F65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61F8C52-749F-C68D-DC76-FA4E07C61DD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EC90FCE0-7CA3-8796-E504-70631805189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288A997A-9D65-C020-E0A5-4A4969F2C7B7}"/>
              </a:ext>
            </a:extLst>
          </p:cNvPr>
          <p:cNvSpPr>
            <a:spLocks noGrp="1"/>
          </p:cNvSpPr>
          <p:nvPr>
            <p:ph type="sldNum" sz="quarter" idx="10"/>
          </p:nvPr>
        </p:nvSpPr>
        <p:spPr/>
        <p:txBody>
          <a:bodyPr/>
          <a:lstStyle/>
          <a:p>
            <a:fld id="{677A2CBA-E486-4DC8-8696-C7854B0A28FD}" type="slidenum">
              <a:rPr lang="zh-CN" altLang="en-US" smtClean="0"/>
              <a:t>18</a:t>
            </a:fld>
            <a:endParaRPr lang="zh-CN" altLang="en-US"/>
          </a:p>
        </p:txBody>
      </p:sp>
    </p:spTree>
    <p:extLst>
      <p:ext uri="{BB962C8B-B14F-4D97-AF65-F5344CB8AC3E}">
        <p14:creationId xmlns:p14="http://schemas.microsoft.com/office/powerpoint/2010/main" val="38511923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19</a:t>
            </a:fld>
            <a:endParaRPr lang="zh-CN" altLang="en-US"/>
          </a:p>
        </p:txBody>
      </p:sp>
    </p:spTree>
    <p:extLst>
      <p:ext uri="{BB962C8B-B14F-4D97-AF65-F5344CB8AC3E}">
        <p14:creationId xmlns:p14="http://schemas.microsoft.com/office/powerpoint/2010/main" val="2408969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PETformer</a:t>
            </a:r>
            <a:r>
              <a:rPr lang="zh-CN" altLang="en-US" dirty="0"/>
              <a:t>数据集：</a:t>
            </a:r>
            <a:r>
              <a:rPr lang="en-US" altLang="zh-CN" dirty="0"/>
              <a:t>ETT(ETTh1, ETTh2, ETTh3, ETTh4)</a:t>
            </a:r>
            <a:r>
              <a:rPr lang="zh-CN" altLang="en-US" dirty="0"/>
              <a:t>、</a:t>
            </a:r>
            <a:r>
              <a:rPr lang="en-US" altLang="zh-CN" dirty="0"/>
              <a:t>Electricity</a:t>
            </a:r>
            <a:r>
              <a:rPr lang="zh-CN" altLang="en-US" dirty="0"/>
              <a:t>、</a:t>
            </a:r>
            <a:r>
              <a:rPr lang="en-US" altLang="zh-CN" dirty="0"/>
              <a:t>ILI</a:t>
            </a:r>
            <a:r>
              <a:rPr lang="zh-CN" altLang="en-US" dirty="0"/>
              <a:t>、</a:t>
            </a:r>
            <a:r>
              <a:rPr lang="en-US" altLang="zh-CN" dirty="0"/>
              <a:t>Weather</a:t>
            </a:r>
            <a:r>
              <a:rPr lang="zh-CN" altLang="en-US" dirty="0"/>
              <a:t>、</a:t>
            </a:r>
            <a:r>
              <a:rPr lang="en-US" altLang="zh-CN" dirty="0"/>
              <a:t>Traffic</a:t>
            </a:r>
          </a:p>
          <a:p>
            <a:r>
              <a:rPr lang="en-US" altLang="zh-CN" dirty="0" err="1"/>
              <a:t>PatchTST</a:t>
            </a:r>
            <a:r>
              <a:rPr lang="zh-CN" altLang="en-US" dirty="0"/>
              <a:t>数据集：</a:t>
            </a:r>
            <a:r>
              <a:rPr lang="en-US" altLang="zh-CN" dirty="0"/>
              <a:t>Weather</a:t>
            </a:r>
            <a:r>
              <a:rPr lang="zh-CN" altLang="en-US" dirty="0"/>
              <a:t>、</a:t>
            </a:r>
            <a:r>
              <a:rPr lang="en-US" altLang="zh-CN" dirty="0"/>
              <a:t>Traffic</a:t>
            </a:r>
            <a:r>
              <a:rPr lang="zh-CN" altLang="en-US" dirty="0"/>
              <a:t>、</a:t>
            </a:r>
            <a:r>
              <a:rPr lang="en-US" altLang="zh-CN" dirty="0"/>
              <a:t>Electricity</a:t>
            </a:r>
            <a:r>
              <a:rPr lang="zh-CN" altLang="en-US" dirty="0"/>
              <a:t>、</a:t>
            </a:r>
            <a:r>
              <a:rPr lang="en-US" altLang="zh-CN" dirty="0"/>
              <a:t>ILI</a:t>
            </a:r>
            <a:r>
              <a:rPr lang="zh-CN" altLang="en-US" dirty="0"/>
              <a:t>、</a:t>
            </a:r>
            <a:r>
              <a:rPr lang="en-US" altLang="zh-CN" dirty="0"/>
              <a:t>ETT(ETTh1, ETTh2, ETTh3, ETTh4)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Dlinear</a:t>
            </a:r>
            <a:r>
              <a:rPr lang="zh-CN" altLang="en-US" dirty="0"/>
              <a:t>数据集：</a:t>
            </a:r>
            <a:r>
              <a:rPr lang="en-US" altLang="zh-CN" dirty="0"/>
              <a:t>ETT(ETTh1, ETTh2, ETTh3, ETTh4)</a:t>
            </a:r>
            <a:r>
              <a:rPr lang="zh-CN" altLang="en-US" dirty="0"/>
              <a:t>、</a:t>
            </a:r>
            <a:r>
              <a:rPr lang="en-US" altLang="zh-CN" dirty="0"/>
              <a:t>Traffic</a:t>
            </a:r>
            <a:r>
              <a:rPr lang="zh-CN" altLang="en-US" dirty="0"/>
              <a:t>、</a:t>
            </a:r>
            <a:r>
              <a:rPr lang="en-US" altLang="zh-CN" dirty="0"/>
              <a:t>Electricity</a:t>
            </a:r>
            <a:r>
              <a:rPr lang="zh-CN" altLang="en-US" dirty="0"/>
              <a:t>、</a:t>
            </a:r>
            <a:r>
              <a:rPr lang="en-US" altLang="zh-CN" dirty="0"/>
              <a:t>Weather</a:t>
            </a:r>
            <a:r>
              <a:rPr lang="zh-CN" altLang="en-US" dirty="0"/>
              <a:t>、</a:t>
            </a:r>
            <a:r>
              <a:rPr lang="en-US" altLang="zh-CN" dirty="0"/>
              <a:t>ILI</a:t>
            </a:r>
            <a:r>
              <a:rPr lang="zh-CN" altLang="en-US" dirty="0"/>
              <a:t>、</a:t>
            </a:r>
            <a:r>
              <a:rPr lang="en-US" altLang="zh-CN" dirty="0" err="1"/>
              <a:t>ExchangeRate</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Informer</a:t>
            </a:r>
            <a:r>
              <a:rPr lang="zh-CN" altLang="en-US" dirty="0"/>
              <a:t>数据集：</a:t>
            </a:r>
            <a:r>
              <a:rPr lang="en-US" altLang="zh-CN" dirty="0"/>
              <a:t>ETT(ETTh1, ETTh2)</a:t>
            </a:r>
            <a:r>
              <a:rPr lang="zh-CN" altLang="en-US" dirty="0"/>
              <a:t>、</a:t>
            </a:r>
            <a:r>
              <a:rPr lang="en-US" altLang="zh-CN" dirty="0"/>
              <a:t>ECL</a:t>
            </a:r>
            <a:r>
              <a:rPr lang="zh-CN" altLang="en-US" dirty="0"/>
              <a:t>、</a:t>
            </a:r>
            <a:r>
              <a:rPr lang="en-US" altLang="zh-CN" dirty="0"/>
              <a:t>Weather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Autoformer</a:t>
            </a:r>
            <a:r>
              <a:rPr lang="zh-CN" altLang="en-US" dirty="0"/>
              <a:t>数据集：</a:t>
            </a:r>
            <a:r>
              <a:rPr lang="en-US" altLang="zh-CN" dirty="0"/>
              <a:t>ETT</a:t>
            </a:r>
            <a:r>
              <a:rPr lang="zh-CN" altLang="en-US" dirty="0"/>
              <a:t>、</a:t>
            </a:r>
            <a:r>
              <a:rPr lang="en-US" altLang="zh-CN" dirty="0"/>
              <a:t>Electricity</a:t>
            </a:r>
            <a:r>
              <a:rPr lang="zh-CN" altLang="en-US" dirty="0"/>
              <a:t>、</a:t>
            </a:r>
            <a:r>
              <a:rPr lang="en-US" altLang="zh-CN" dirty="0"/>
              <a:t>Exchange</a:t>
            </a:r>
            <a:r>
              <a:rPr lang="zh-CN" altLang="en-US" dirty="0"/>
              <a:t>、</a:t>
            </a:r>
            <a:r>
              <a:rPr lang="en-US" altLang="zh-CN" dirty="0"/>
              <a:t>Traffic</a:t>
            </a:r>
            <a:r>
              <a:rPr lang="zh-CN" altLang="en-US" dirty="0"/>
              <a:t>、</a:t>
            </a:r>
            <a:r>
              <a:rPr lang="en-US" altLang="zh-CN" dirty="0"/>
              <a:t>Weather</a:t>
            </a:r>
            <a:r>
              <a:rPr lang="zh-CN" altLang="en-US" dirty="0"/>
              <a:t>、</a:t>
            </a:r>
            <a:r>
              <a:rPr lang="en-US" altLang="zh-CN" dirty="0"/>
              <a:t>ILI</a:t>
            </a:r>
          </a:p>
          <a:p>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a:t>
            </a:fld>
            <a:endParaRPr lang="zh-CN" altLang="en-US"/>
          </a:p>
        </p:txBody>
      </p:sp>
    </p:spTree>
    <p:extLst>
      <p:ext uri="{BB962C8B-B14F-4D97-AF65-F5344CB8AC3E}">
        <p14:creationId xmlns:p14="http://schemas.microsoft.com/office/powerpoint/2010/main" val="16119116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20</a:t>
            </a:fld>
            <a:endParaRPr lang="zh-CN" altLang="en-US"/>
          </a:p>
        </p:txBody>
      </p:sp>
    </p:spTree>
    <p:extLst>
      <p:ext uri="{BB962C8B-B14F-4D97-AF65-F5344CB8AC3E}">
        <p14:creationId xmlns:p14="http://schemas.microsoft.com/office/powerpoint/2010/main" val="1534634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11545A-C2E5-8490-AEC4-CA41F4C43C7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9351F94-0CD7-709A-7B9F-F42839D62981}"/>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AB41315F-BBB0-ABB5-6155-A7808AAD18DF}"/>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432BEAB8-E13F-E0FB-C022-1BE738FFCCB3}"/>
              </a:ext>
            </a:extLst>
          </p:cNvPr>
          <p:cNvSpPr>
            <a:spLocks noGrp="1"/>
          </p:cNvSpPr>
          <p:nvPr>
            <p:ph type="sldNum" sz="quarter" idx="10"/>
          </p:nvPr>
        </p:nvSpPr>
        <p:spPr/>
        <p:txBody>
          <a:bodyPr/>
          <a:lstStyle/>
          <a:p>
            <a:fld id="{677A2CBA-E486-4DC8-8696-C7854B0A28FD}" type="slidenum">
              <a:rPr lang="zh-CN" altLang="en-US" smtClean="0"/>
              <a:t>21</a:t>
            </a:fld>
            <a:endParaRPr lang="zh-CN" altLang="en-US"/>
          </a:p>
        </p:txBody>
      </p:sp>
    </p:spTree>
    <p:extLst>
      <p:ext uri="{BB962C8B-B14F-4D97-AF65-F5344CB8AC3E}">
        <p14:creationId xmlns:p14="http://schemas.microsoft.com/office/powerpoint/2010/main" val="7133252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D25401-8789-2722-07B9-00C572B28B6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498EF36-1795-EA32-B539-DD7D8BCC29E6}"/>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BD2AD7F-58FA-99B9-43D3-C2172F86E3D4}"/>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BB6CAED8-AE10-5F6B-7014-CD0D7881D5B9}"/>
              </a:ext>
            </a:extLst>
          </p:cNvPr>
          <p:cNvSpPr>
            <a:spLocks noGrp="1"/>
          </p:cNvSpPr>
          <p:nvPr>
            <p:ph type="sldNum" sz="quarter" idx="10"/>
          </p:nvPr>
        </p:nvSpPr>
        <p:spPr/>
        <p:txBody>
          <a:bodyPr/>
          <a:lstStyle/>
          <a:p>
            <a:fld id="{677A2CBA-E486-4DC8-8696-C7854B0A28FD}" type="slidenum">
              <a:rPr lang="zh-CN" altLang="en-US" smtClean="0"/>
              <a:t>22</a:t>
            </a:fld>
            <a:endParaRPr lang="zh-CN" altLang="en-US"/>
          </a:p>
        </p:txBody>
      </p:sp>
    </p:spTree>
    <p:extLst>
      <p:ext uri="{BB962C8B-B14F-4D97-AF65-F5344CB8AC3E}">
        <p14:creationId xmlns:p14="http://schemas.microsoft.com/office/powerpoint/2010/main" val="33181530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23</a:t>
            </a:fld>
            <a:endParaRPr lang="zh-CN" altLang="en-US"/>
          </a:p>
        </p:txBody>
      </p:sp>
    </p:spTree>
    <p:extLst>
      <p:ext uri="{BB962C8B-B14F-4D97-AF65-F5344CB8AC3E}">
        <p14:creationId xmlns:p14="http://schemas.microsoft.com/office/powerpoint/2010/main" val="1702864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r>
              <a:rPr lang="zh-CN" altLang="en-US" b="0" i="0" dirty="0">
                <a:solidFill>
                  <a:srgbClr val="000000"/>
                </a:solidFill>
                <a:effectLst/>
                <a:latin typeface="微软雅黑" panose="020B0503020204020204" pitchFamily="34" charset="-122"/>
                <a:ea typeface="微软雅黑" panose="020B0503020204020204" pitchFamily="34" charset="-122"/>
              </a:rPr>
              <a:t>本文介绍了一种考虑处理时间可变性（</a:t>
            </a:r>
            <a:r>
              <a:rPr lang="en-US" altLang="zh-CN" b="0" i="0" dirty="0">
                <a:solidFill>
                  <a:srgbClr val="000000"/>
                </a:solidFill>
                <a:effectLst/>
                <a:latin typeface="微软雅黑" panose="020B0503020204020204" pitchFamily="34" charset="-122"/>
                <a:ea typeface="微软雅黑" panose="020B0503020204020204" pitchFamily="34" charset="-122"/>
              </a:rPr>
              <a:t>VPT</a:t>
            </a:r>
            <a:r>
              <a:rPr lang="zh-CN" altLang="en-US" b="0" i="0" dirty="0">
                <a:solidFill>
                  <a:srgbClr val="000000"/>
                </a:solidFill>
                <a:effectLst/>
                <a:latin typeface="微软雅黑" panose="020B0503020204020204" pitchFamily="34" charset="-122"/>
                <a:ea typeface="微软雅黑" panose="020B0503020204020204" pitchFamily="34" charset="-122"/>
              </a:rPr>
              <a:t>）的</a:t>
            </a:r>
            <a:r>
              <a:rPr lang="en-US" altLang="zh-CN" b="0" i="0" dirty="0">
                <a:solidFill>
                  <a:srgbClr val="000000"/>
                </a:solidFill>
                <a:effectLst/>
                <a:latin typeface="微软雅黑" panose="020B0503020204020204" pitchFamily="34" charset="-122"/>
                <a:ea typeface="微软雅黑" panose="020B0503020204020204" pitchFamily="34" charset="-122"/>
              </a:rPr>
              <a:t>DFJSP</a:t>
            </a:r>
            <a:r>
              <a:rPr lang="zh-CN" altLang="en-US" b="0" i="0" dirty="0">
                <a:solidFill>
                  <a:srgbClr val="000000"/>
                </a:solidFill>
                <a:effectLst/>
                <a:latin typeface="微软雅黑" panose="020B0503020204020204" pitchFamily="34" charset="-122"/>
                <a:ea typeface="微软雅黑" panose="020B0503020204020204" pitchFamily="34" charset="-122"/>
              </a:rPr>
              <a:t>模型，并提出了一种使用</a:t>
            </a:r>
            <a:r>
              <a:rPr lang="en-US" altLang="zh-CN" b="0" i="0" dirty="0">
                <a:solidFill>
                  <a:srgbClr val="000000"/>
                </a:solidFill>
                <a:effectLst/>
                <a:latin typeface="微软雅黑" panose="020B0503020204020204" pitchFamily="34" charset="-122"/>
                <a:ea typeface="微软雅黑" panose="020B0503020204020204" pitchFamily="34" charset="-122"/>
              </a:rPr>
              <a:t>PPO</a:t>
            </a:r>
            <a:r>
              <a:rPr lang="zh-CN" altLang="en-US" b="0" i="0" dirty="0">
                <a:solidFill>
                  <a:srgbClr val="000000"/>
                </a:solidFill>
                <a:effectLst/>
                <a:latin typeface="微软雅黑" panose="020B0503020204020204" pitchFamily="34" charset="-122"/>
                <a:ea typeface="微软雅黑" panose="020B0503020204020204" pitchFamily="34" charset="-122"/>
              </a:rPr>
              <a:t>的两阶段动态调度框架。实验结果表明，与遗传算法、蚁群算法和单一调度规则相比，</a:t>
            </a:r>
            <a:r>
              <a:rPr lang="en-US" altLang="zh-CN" b="0" i="0" dirty="0">
                <a:solidFill>
                  <a:srgbClr val="000000"/>
                </a:solidFill>
                <a:effectLst/>
                <a:latin typeface="微软雅黑" panose="020B0503020204020204" pitchFamily="34" charset="-122"/>
                <a:ea typeface="微软雅黑" panose="020B0503020204020204" pitchFamily="34" charset="-122"/>
              </a:rPr>
              <a:t>PPO</a:t>
            </a:r>
            <a:r>
              <a:rPr lang="zh-CN" altLang="en-US" b="0" i="0" dirty="0">
                <a:solidFill>
                  <a:srgbClr val="000000"/>
                </a:solidFill>
                <a:effectLst/>
                <a:latin typeface="微软雅黑" panose="020B0503020204020204" pitchFamily="34" charset="-122"/>
                <a:ea typeface="微软雅黑" panose="020B0503020204020204" pitchFamily="34" charset="-122"/>
              </a:rPr>
              <a:t>具有更优的性能和泛化能力，最大优化率为</a:t>
            </a:r>
            <a:r>
              <a:rPr lang="en-US" altLang="zh-CN" b="0" i="0" dirty="0">
                <a:solidFill>
                  <a:srgbClr val="000000"/>
                </a:solidFill>
                <a:effectLst/>
                <a:latin typeface="微软雅黑" panose="020B0503020204020204" pitchFamily="34" charset="-122"/>
                <a:ea typeface="微软雅黑" panose="020B0503020204020204" pitchFamily="34" charset="-122"/>
              </a:rPr>
              <a:t>94.29%</a:t>
            </a:r>
            <a:r>
              <a:rPr lang="zh-CN" altLang="en-US" b="0" i="0">
                <a:solidFill>
                  <a:srgbClr val="000000"/>
                </a:solidFill>
                <a:effectLst/>
                <a:latin typeface="微软雅黑" panose="020B0503020204020204" pitchFamily="34" charset="-122"/>
                <a:ea typeface="微软雅黑" panose="020B0503020204020204" pitchFamily="34" charset="-122"/>
              </a:rPr>
              <a:t>。</a:t>
            </a: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effectLst/>
                <a:latin typeface="-apple-system"/>
              </a:rPr>
              <a:t>基于深度强化学习的柔性作业车间动态调度</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25</a:t>
            </a:fld>
            <a:endParaRPr lang="zh-CN" altLang="en-US"/>
          </a:p>
        </p:txBody>
      </p:sp>
    </p:spTree>
    <p:extLst>
      <p:ext uri="{BB962C8B-B14F-4D97-AF65-F5344CB8AC3E}">
        <p14:creationId xmlns:p14="http://schemas.microsoft.com/office/powerpoint/2010/main" val="4079623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26</a:t>
            </a:fld>
            <a:endParaRPr lang="zh-CN" altLang="en-US"/>
          </a:p>
        </p:txBody>
      </p:sp>
    </p:spTree>
    <p:extLst>
      <p:ext uri="{BB962C8B-B14F-4D97-AF65-F5344CB8AC3E}">
        <p14:creationId xmlns:p14="http://schemas.microsoft.com/office/powerpoint/2010/main" val="1637515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27</a:t>
            </a:fld>
            <a:endParaRPr lang="zh-CN" altLang="en-US"/>
          </a:p>
        </p:txBody>
      </p:sp>
    </p:spTree>
    <p:extLst>
      <p:ext uri="{BB962C8B-B14F-4D97-AF65-F5344CB8AC3E}">
        <p14:creationId xmlns:p14="http://schemas.microsoft.com/office/powerpoint/2010/main" val="10688736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这篇文章针对长序列时间预测任务提出了一种基于</a:t>
            </a:r>
            <a:r>
              <a:rPr lang="en-US" altLang="zh-CN" sz="1600" kern="1200" dirty="0" err="1">
                <a:solidFill>
                  <a:schemeClr val="tx1"/>
                </a:solidFill>
                <a:effectLst/>
                <a:latin typeface="微软雅黑" panose="020B0503020204020204" charset="-122"/>
                <a:ea typeface="微软雅黑" panose="020B0503020204020204" charset="-122"/>
                <a:cs typeface="+mn-cs"/>
              </a:rPr>
              <a:t>Tansformer</a:t>
            </a:r>
            <a:r>
              <a:rPr lang="zh-CN" altLang="en-US" sz="1600" kern="1200" dirty="0">
                <a:solidFill>
                  <a:schemeClr val="tx1"/>
                </a:solidFill>
                <a:effectLst/>
                <a:latin typeface="微软雅黑" panose="020B0503020204020204" charset="-122"/>
                <a:ea typeface="微软雅黑" panose="020B0503020204020204" charset="-122"/>
                <a:cs typeface="+mn-cs"/>
              </a:rPr>
              <a:t>的兼顾预测精度和运行效率的方法。作者认为将基础的</a:t>
            </a:r>
            <a:r>
              <a:rPr lang="en-US" altLang="zh-CN" sz="1600" kern="1200" dirty="0">
                <a:solidFill>
                  <a:schemeClr val="tx1"/>
                </a:solidFill>
                <a:effectLst/>
                <a:latin typeface="微软雅黑" panose="020B0503020204020204" charset="-122"/>
                <a:ea typeface="微软雅黑" panose="020B0503020204020204" charset="-122"/>
                <a:cs typeface="+mn-cs"/>
              </a:rPr>
              <a:t>Transformer</a:t>
            </a:r>
            <a:r>
              <a:rPr lang="zh-CN" altLang="en-US" sz="1600" kern="1200" dirty="0">
                <a:solidFill>
                  <a:schemeClr val="tx1"/>
                </a:solidFill>
                <a:effectLst/>
                <a:latin typeface="微软雅黑" panose="020B0503020204020204" charset="-122"/>
                <a:ea typeface="微软雅黑" panose="020B0503020204020204" charset="-122"/>
                <a:cs typeface="+mn-cs"/>
              </a:rPr>
              <a:t>模型应用于长序列时间预测任务具有以下三个挑战：一是二次计算复杂度；二是高内存占用；三是编码器解码器架构局限性导致的长序列预测低效问题。针对以上三个挑战，作者提出了三个解决方法：一是用</a:t>
            </a:r>
            <a:r>
              <a:rPr lang="en-US" altLang="zh-CN" sz="1600" kern="1200" dirty="0" err="1">
                <a:solidFill>
                  <a:schemeClr val="tx1"/>
                </a:solidFill>
                <a:effectLst/>
                <a:latin typeface="微软雅黑" panose="020B0503020204020204" charset="-122"/>
                <a:ea typeface="微软雅黑" panose="020B0503020204020204" charset="-122"/>
                <a:cs typeface="+mn-cs"/>
              </a:rPr>
              <a:t>ProbSparse</a:t>
            </a:r>
            <a:r>
              <a:rPr lang="en-US" altLang="zh-CN" sz="1600" kern="1200" dirty="0">
                <a:solidFill>
                  <a:schemeClr val="tx1"/>
                </a:solidFill>
                <a:effectLst/>
                <a:latin typeface="微软雅黑" panose="020B0503020204020204" charset="-122"/>
                <a:ea typeface="微软雅黑" panose="020B0503020204020204" charset="-122"/>
                <a:cs typeface="+mn-cs"/>
              </a:rPr>
              <a:t> self-attention mechanism</a:t>
            </a:r>
            <a:r>
              <a:rPr lang="zh-CN" altLang="en-US" sz="1600" kern="1200" dirty="0">
                <a:solidFill>
                  <a:schemeClr val="tx1"/>
                </a:solidFill>
                <a:effectLst/>
                <a:latin typeface="微软雅黑" panose="020B0503020204020204" charset="-122"/>
                <a:ea typeface="微软雅黑" panose="020B0503020204020204" charset="-122"/>
                <a:cs typeface="+mn-cs"/>
              </a:rPr>
              <a:t>代替标准自注意力机制，降低计算复杂度，减少内存占用；二是利用</a:t>
            </a:r>
            <a:r>
              <a:rPr lang="en-US" altLang="zh-CN" dirty="0">
                <a:solidFill>
                  <a:srgbClr val="00B050"/>
                </a:solidFill>
                <a:highlight>
                  <a:srgbClr val="FFFF00"/>
                </a:highlight>
                <a:latin typeface="Times New Roman" panose="02020603050405020304" pitchFamily="18" charset="0"/>
                <a:cs typeface="Times New Roman" panose="02020603050405020304" pitchFamily="18" charset="0"/>
              </a:rPr>
              <a:t>self-attention distilling</a:t>
            </a:r>
            <a:r>
              <a:rPr lang="zh-CN" altLang="en-US" dirty="0">
                <a:solidFill>
                  <a:srgbClr val="00B050"/>
                </a:solidFill>
                <a:highlight>
                  <a:srgbClr val="FFFF00"/>
                </a:highlight>
                <a:latin typeface="Times New Roman" panose="02020603050405020304" pitchFamily="18" charset="0"/>
                <a:cs typeface="Times New Roman" panose="02020603050405020304" pitchFamily="18" charset="0"/>
              </a:rPr>
              <a:t>减少网络参数量；三是提出</a:t>
            </a:r>
            <a:r>
              <a:rPr lang="en-US" altLang="zh-CN" dirty="0">
                <a:solidFill>
                  <a:srgbClr val="00B050"/>
                </a:solidFill>
                <a:highlight>
                  <a:srgbClr val="FFFF00"/>
                </a:highlight>
                <a:latin typeface="Times New Roman" panose="02020603050405020304" pitchFamily="18" charset="0"/>
                <a:cs typeface="Times New Roman" panose="02020603050405020304" pitchFamily="18" charset="0"/>
              </a:rPr>
              <a:t>generative style decoder</a:t>
            </a:r>
            <a:r>
              <a:rPr lang="zh-CN" altLang="en-US" dirty="0">
                <a:solidFill>
                  <a:srgbClr val="00B050"/>
                </a:solidFill>
                <a:highlight>
                  <a:srgbClr val="FFFF00"/>
                </a:highlight>
                <a:latin typeface="Times New Roman" panose="02020603050405020304" pitchFamily="18" charset="0"/>
                <a:cs typeface="Times New Roman" panose="02020603050405020304" pitchFamily="18" charset="0"/>
              </a:rPr>
              <a:t>一步得到所有预测结果。接下来，具体介绍</a:t>
            </a:r>
            <a:r>
              <a:rPr lang="en-US" altLang="zh-CN" dirty="0">
                <a:solidFill>
                  <a:srgbClr val="00B050"/>
                </a:solidFill>
                <a:highlight>
                  <a:srgbClr val="FFFF00"/>
                </a:highlight>
                <a:latin typeface="Times New Roman" panose="02020603050405020304" pitchFamily="18" charset="0"/>
                <a:cs typeface="Times New Roman" panose="02020603050405020304" pitchFamily="18" charset="0"/>
              </a:rPr>
              <a:t>Informer</a:t>
            </a:r>
            <a:r>
              <a:rPr lang="zh-CN" altLang="en-US" dirty="0">
                <a:solidFill>
                  <a:srgbClr val="00B050"/>
                </a:solidFill>
                <a:highlight>
                  <a:srgbClr val="FFFF00"/>
                </a:highlight>
                <a:latin typeface="Times New Roman" panose="02020603050405020304" pitchFamily="18" charset="0"/>
                <a:cs typeface="Times New Roman" panose="02020603050405020304" pitchFamily="18" charset="0"/>
              </a:rPr>
              <a:t>方法。</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29</a:t>
            </a:fld>
            <a:endParaRPr lang="zh-CN" altLang="en-US"/>
          </a:p>
        </p:txBody>
      </p:sp>
    </p:spTree>
    <p:extLst>
      <p:ext uri="{BB962C8B-B14F-4D97-AF65-F5344CB8AC3E}">
        <p14:creationId xmlns:p14="http://schemas.microsoft.com/office/powerpoint/2010/main" val="252745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这篇论文</a:t>
            </a:r>
            <a:r>
              <a:rPr lang="zh-CN" altLang="en-US" sz="1600" kern="1200" dirty="0">
                <a:solidFill>
                  <a:schemeClr val="tx1"/>
                </a:solidFill>
                <a:effectLst/>
                <a:latin typeface="微软雅黑" panose="020B0503020204020204" charset="-122"/>
                <a:ea typeface="微软雅黑" panose="020B0503020204020204" charset="-122"/>
                <a:cs typeface="+mn-cs"/>
              </a:rPr>
              <a:t>结合了可变处理时间（</a:t>
            </a:r>
            <a:r>
              <a:rPr lang="en-US" altLang="zh-CN" sz="1600" kern="1200" dirty="0">
                <a:solidFill>
                  <a:schemeClr val="tx1"/>
                </a:solidFill>
                <a:effectLst/>
                <a:latin typeface="微软雅黑" panose="020B0503020204020204" charset="-122"/>
                <a:ea typeface="微软雅黑" panose="020B0503020204020204" charset="-122"/>
                <a:cs typeface="+mn-cs"/>
              </a:rPr>
              <a:t>VPT</a:t>
            </a:r>
            <a:r>
              <a:rPr lang="zh-CN" altLang="en-US" sz="1600" kern="1200" dirty="0">
                <a:solidFill>
                  <a:schemeClr val="tx1"/>
                </a:solidFill>
                <a:effectLst/>
                <a:latin typeface="微软雅黑" panose="020B0503020204020204" charset="-122"/>
                <a:ea typeface="微软雅黑" panose="020B0503020204020204" charset="-122"/>
                <a:cs typeface="+mn-cs"/>
              </a:rPr>
              <a:t>），重点研究了在动态和不确定条件下优化完工时间</a:t>
            </a:r>
            <a:r>
              <a:rPr lang="zh-CN" altLang="en-US" dirty="0"/>
              <a:t>解决</a:t>
            </a:r>
            <a:r>
              <a:rPr lang="en-US" altLang="zh-CN" dirty="0"/>
              <a:t>FJSP</a:t>
            </a: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这张图展示的是</a:t>
            </a:r>
            <a:r>
              <a:rPr lang="en-US" altLang="zh-CN" sz="1600" kern="1200" dirty="0">
                <a:solidFill>
                  <a:schemeClr val="tx1"/>
                </a:solidFill>
                <a:effectLst/>
                <a:latin typeface="微软雅黑" panose="020B0503020204020204" charset="-122"/>
                <a:ea typeface="微软雅黑" panose="020B0503020204020204" charset="-122"/>
                <a:cs typeface="+mn-cs"/>
              </a:rPr>
              <a:t>Informer</a:t>
            </a:r>
            <a:r>
              <a:rPr lang="zh-CN" altLang="en-US" sz="1600" kern="1200" dirty="0">
                <a:solidFill>
                  <a:schemeClr val="tx1"/>
                </a:solidFill>
                <a:effectLst/>
                <a:latin typeface="微软雅黑" panose="020B0503020204020204" charset="-122"/>
                <a:ea typeface="微软雅黑" panose="020B0503020204020204" charset="-122"/>
                <a:cs typeface="+mn-cs"/>
              </a:rPr>
              <a:t>模型的整体架构。下面对</a:t>
            </a:r>
            <a:r>
              <a:rPr lang="en-US" altLang="zh-CN" sz="1600" kern="1200" dirty="0">
                <a:solidFill>
                  <a:schemeClr val="tx1"/>
                </a:solidFill>
                <a:effectLst/>
                <a:latin typeface="微软雅黑" panose="020B0503020204020204" charset="-122"/>
                <a:ea typeface="微软雅黑" panose="020B0503020204020204" charset="-122"/>
                <a:cs typeface="+mn-cs"/>
              </a:rPr>
              <a:t>Informer</a:t>
            </a:r>
            <a:r>
              <a:rPr lang="zh-CN" altLang="en-US" sz="1600" kern="1200" dirty="0">
                <a:solidFill>
                  <a:schemeClr val="tx1"/>
                </a:solidFill>
                <a:effectLst/>
                <a:latin typeface="微软雅黑" panose="020B0503020204020204" charset="-122"/>
                <a:ea typeface="微软雅黑" panose="020B0503020204020204" charset="-122"/>
                <a:cs typeface="+mn-cs"/>
              </a:rPr>
              <a:t>模型的架构进行简单的解释。左边为编码器，其编码过程为：编码器接收长序列输入（绿色部分），通过</a:t>
            </a:r>
            <a:r>
              <a:rPr lang="en-US" altLang="zh-CN" sz="1600" kern="1200" dirty="0" err="1">
                <a:solidFill>
                  <a:schemeClr val="tx1"/>
                </a:solidFill>
                <a:effectLst/>
                <a:latin typeface="微软雅黑" panose="020B0503020204020204" charset="-122"/>
                <a:ea typeface="微软雅黑" panose="020B0503020204020204" charset="-122"/>
                <a:cs typeface="+mn-cs"/>
              </a:rPr>
              <a:t>ProbSparse</a:t>
            </a:r>
            <a:r>
              <a:rPr lang="zh-CN" altLang="en-US" sz="1600" kern="1200" dirty="0">
                <a:solidFill>
                  <a:schemeClr val="tx1"/>
                </a:solidFill>
                <a:effectLst/>
                <a:latin typeface="微软雅黑" panose="020B0503020204020204" charset="-122"/>
                <a:ea typeface="微软雅黑" panose="020B0503020204020204" charset="-122"/>
                <a:cs typeface="+mn-cs"/>
              </a:rPr>
              <a:t>自注意力模块和自注意力蒸馏模块，得到特征表示。右边为解码器，解码过程为：解码器接收长序列输入（预测目标部分设置为</a:t>
            </a:r>
            <a:r>
              <a:rPr lang="en-US" altLang="zh-CN" sz="1600" kern="1200" dirty="0">
                <a:solidFill>
                  <a:schemeClr val="tx1"/>
                </a:solidFill>
                <a:effectLst/>
                <a:latin typeface="微软雅黑" panose="020B0503020204020204" charset="-122"/>
                <a:ea typeface="微软雅黑" panose="020B0503020204020204" charset="-122"/>
                <a:cs typeface="+mn-cs"/>
              </a:rPr>
              <a:t>0</a:t>
            </a:r>
            <a:r>
              <a:rPr lang="zh-CN" altLang="en-US" sz="1600" kern="1200" dirty="0">
                <a:solidFill>
                  <a:schemeClr val="tx1"/>
                </a:solidFill>
                <a:effectLst/>
                <a:latin typeface="微软雅黑" panose="020B0503020204020204" charset="-122"/>
                <a:ea typeface="微软雅黑" panose="020B0503020204020204" charset="-122"/>
                <a:cs typeface="+mn-cs"/>
              </a:rPr>
              <a:t>），通过多头注意力与编码特征进行交互，最后一次性直接预测输出目标部分（橙黄色部分）。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30</a:t>
            </a:fld>
            <a:endParaRPr lang="zh-CN" altLang="en-US"/>
          </a:p>
        </p:txBody>
      </p:sp>
    </p:spTree>
    <p:extLst>
      <p:ext uri="{BB962C8B-B14F-4D97-AF65-F5344CB8AC3E}">
        <p14:creationId xmlns:p14="http://schemas.microsoft.com/office/powerpoint/2010/main" val="12816924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3A45D-620A-34FA-E286-D27113A405C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A76F842-A121-B2D5-1FF7-F37865DD1FA3}"/>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0CA80FA-76C4-4B23-73AB-CD42A83F7F4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tx1"/>
                </a:solidFill>
                <a:effectLst/>
                <a:latin typeface="微软雅黑" panose="020B0503020204020204" charset="-122"/>
                <a:ea typeface="微软雅黑" panose="020B0503020204020204" charset="-122"/>
                <a:cs typeface="+mn-cs"/>
              </a:rPr>
              <a:t>该文作者通过实验验证了经典自注意力机制存在稀疏性，即自注意力特征图的长尾分布现象。具体为如下图所示，较少的点积贡献了绝大部分的注意力得分，也就是说其余部分的成对点积可以忽略。</a:t>
            </a:r>
          </a:p>
        </p:txBody>
      </p:sp>
      <p:sp>
        <p:nvSpPr>
          <p:cNvPr id="4" name="灯片编号占位符 3">
            <a:extLst>
              <a:ext uri="{FF2B5EF4-FFF2-40B4-BE49-F238E27FC236}">
                <a16:creationId xmlns:a16="http://schemas.microsoft.com/office/drawing/2014/main" id="{F0A3E193-5400-F304-962B-37CE30001E4B}"/>
              </a:ext>
            </a:extLst>
          </p:cNvPr>
          <p:cNvSpPr>
            <a:spLocks noGrp="1"/>
          </p:cNvSpPr>
          <p:nvPr>
            <p:ph type="sldNum" sz="quarter" idx="10"/>
          </p:nvPr>
        </p:nvSpPr>
        <p:spPr/>
        <p:txBody>
          <a:bodyPr/>
          <a:lstStyle/>
          <a:p>
            <a:fld id="{677A2CBA-E486-4DC8-8696-C7854B0A28FD}" type="slidenum">
              <a:rPr lang="zh-CN" altLang="en-US" smtClean="0"/>
              <a:t>31</a:t>
            </a:fld>
            <a:endParaRPr lang="zh-CN" altLang="en-US"/>
          </a:p>
        </p:txBody>
      </p:sp>
    </p:spTree>
    <p:extLst>
      <p:ext uri="{BB962C8B-B14F-4D97-AF65-F5344CB8AC3E}">
        <p14:creationId xmlns:p14="http://schemas.microsoft.com/office/powerpoint/2010/main" val="29912496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529F0B-790D-CFA0-0BCE-C2AEBE0AE9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4BD921-6126-7538-108F-157375FC0BED}"/>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0CAECA97-A327-F39B-EA9A-F0E23A121968}"/>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4A5AF3F0-236D-890A-8DF5-3ABA9D6FE2D7}"/>
              </a:ext>
            </a:extLst>
          </p:cNvPr>
          <p:cNvSpPr>
            <a:spLocks noGrp="1"/>
          </p:cNvSpPr>
          <p:nvPr>
            <p:ph type="sldNum" sz="quarter" idx="10"/>
          </p:nvPr>
        </p:nvSpPr>
        <p:spPr/>
        <p:txBody>
          <a:bodyPr/>
          <a:lstStyle/>
          <a:p>
            <a:fld id="{677A2CBA-E486-4DC8-8696-C7854B0A28FD}" type="slidenum">
              <a:rPr lang="zh-CN" altLang="en-US" smtClean="0"/>
              <a:t>32</a:t>
            </a:fld>
            <a:endParaRPr lang="zh-CN" altLang="en-US"/>
          </a:p>
        </p:txBody>
      </p:sp>
    </p:spTree>
    <p:extLst>
      <p:ext uri="{BB962C8B-B14F-4D97-AF65-F5344CB8AC3E}">
        <p14:creationId xmlns:p14="http://schemas.microsoft.com/office/powerpoint/2010/main" val="33086109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33</a:t>
            </a:fld>
            <a:endParaRPr lang="zh-CN" altLang="en-US"/>
          </a:p>
        </p:txBody>
      </p:sp>
    </p:spTree>
    <p:extLst>
      <p:ext uri="{BB962C8B-B14F-4D97-AF65-F5344CB8AC3E}">
        <p14:creationId xmlns:p14="http://schemas.microsoft.com/office/powerpoint/2010/main" val="42298585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600" kern="1200" dirty="0">
                <a:solidFill>
                  <a:schemeClr val="tx1"/>
                </a:solidFill>
                <a:effectLst/>
                <a:latin typeface="微软雅黑" panose="020B0503020204020204" charset="-122"/>
                <a:ea typeface="微软雅黑" panose="020B0503020204020204" charset="-122"/>
                <a:cs typeface="+mn-cs"/>
              </a:rPr>
              <a:t>ETTh1</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ETTh2</a:t>
            </a:r>
            <a:r>
              <a:rPr lang="zh-CN" altLang="en-US" sz="1600" kern="1200" dirty="0">
                <a:solidFill>
                  <a:schemeClr val="tx1"/>
                </a:solidFill>
                <a:effectLst/>
                <a:latin typeface="微软雅黑" panose="020B0503020204020204" charset="-122"/>
                <a:ea typeface="微软雅黑" panose="020B0503020204020204" charset="-122"/>
                <a:cs typeface="+mn-cs"/>
              </a:rPr>
              <a:t>主要区别在于时间粒度和数据范围。</a:t>
            </a: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34</a:t>
            </a:fld>
            <a:endParaRPr lang="zh-CN" altLang="en-US"/>
          </a:p>
        </p:txBody>
      </p:sp>
    </p:spTree>
    <p:extLst>
      <p:ext uri="{BB962C8B-B14F-4D97-AF65-F5344CB8AC3E}">
        <p14:creationId xmlns:p14="http://schemas.microsoft.com/office/powerpoint/2010/main" val="38048253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4F0603-6DAE-63B5-F3E5-92DC379148A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8A58F85-7ADF-48E1-B71D-1EBED9D5AEC0}"/>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6D3248B6-01BC-8E1D-DC33-8302F9A962E6}"/>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B536DF4C-0926-1AC2-937B-655E5CA8B960}"/>
              </a:ext>
            </a:extLst>
          </p:cNvPr>
          <p:cNvSpPr>
            <a:spLocks noGrp="1"/>
          </p:cNvSpPr>
          <p:nvPr>
            <p:ph type="sldNum" sz="quarter" idx="10"/>
          </p:nvPr>
        </p:nvSpPr>
        <p:spPr/>
        <p:txBody>
          <a:bodyPr/>
          <a:lstStyle/>
          <a:p>
            <a:fld id="{677A2CBA-E486-4DC8-8696-C7854B0A28FD}" type="slidenum">
              <a:rPr lang="zh-CN" altLang="en-US" smtClean="0"/>
              <a:t>35</a:t>
            </a:fld>
            <a:endParaRPr lang="zh-CN" altLang="en-US"/>
          </a:p>
        </p:txBody>
      </p:sp>
    </p:spTree>
    <p:extLst>
      <p:ext uri="{BB962C8B-B14F-4D97-AF65-F5344CB8AC3E}">
        <p14:creationId xmlns:p14="http://schemas.microsoft.com/office/powerpoint/2010/main" val="5047153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EBC7BD-015C-FAEB-3CF4-DD6FF37F617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CD2123B-A624-0C79-CA41-E7B45C5DAC19}"/>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40CD1A21-625E-50E7-4D97-8B888D0434A8}"/>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0E45F6CA-DC74-436C-A736-37ECE831CF85}"/>
              </a:ext>
            </a:extLst>
          </p:cNvPr>
          <p:cNvSpPr>
            <a:spLocks noGrp="1"/>
          </p:cNvSpPr>
          <p:nvPr>
            <p:ph type="sldNum" sz="quarter" idx="10"/>
          </p:nvPr>
        </p:nvSpPr>
        <p:spPr/>
        <p:txBody>
          <a:bodyPr/>
          <a:lstStyle/>
          <a:p>
            <a:fld id="{677A2CBA-E486-4DC8-8696-C7854B0A28FD}" type="slidenum">
              <a:rPr lang="zh-CN" altLang="en-US" smtClean="0"/>
              <a:t>36</a:t>
            </a:fld>
            <a:endParaRPr lang="zh-CN" altLang="en-US"/>
          </a:p>
        </p:txBody>
      </p:sp>
    </p:spTree>
    <p:extLst>
      <p:ext uri="{BB962C8B-B14F-4D97-AF65-F5344CB8AC3E}">
        <p14:creationId xmlns:p14="http://schemas.microsoft.com/office/powerpoint/2010/main" val="10197842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B1F82-A302-F1F2-F0CA-3EA7B2C50CB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D7BF16D-8ED5-46C3-B54F-CAC5D1AC49E5}"/>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29A7F02B-3819-AD01-F93A-504565658790}"/>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AC55529C-A7D9-A1CD-046C-D8319386EACF}"/>
              </a:ext>
            </a:extLst>
          </p:cNvPr>
          <p:cNvSpPr>
            <a:spLocks noGrp="1"/>
          </p:cNvSpPr>
          <p:nvPr>
            <p:ph type="sldNum" sz="quarter" idx="10"/>
          </p:nvPr>
        </p:nvSpPr>
        <p:spPr/>
        <p:txBody>
          <a:bodyPr/>
          <a:lstStyle/>
          <a:p>
            <a:fld id="{677A2CBA-E486-4DC8-8696-C7854B0A28FD}" type="slidenum">
              <a:rPr lang="zh-CN" altLang="en-US" smtClean="0"/>
              <a:t>37</a:t>
            </a:fld>
            <a:endParaRPr lang="zh-CN" altLang="en-US"/>
          </a:p>
        </p:txBody>
      </p:sp>
    </p:spTree>
    <p:extLst>
      <p:ext uri="{BB962C8B-B14F-4D97-AF65-F5344CB8AC3E}">
        <p14:creationId xmlns:p14="http://schemas.microsoft.com/office/powerpoint/2010/main" val="38319766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4F9B0D-4CC6-7500-5A28-4CCC2430796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BC443E3-98F0-7F8A-D48B-07C56FEE3EE3}"/>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1729F3F8-E8DC-97D3-47A4-14A551E7FD1A}"/>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B667C64E-6097-19BA-66F2-DA2DEF4D61F8}"/>
              </a:ext>
            </a:extLst>
          </p:cNvPr>
          <p:cNvSpPr>
            <a:spLocks noGrp="1"/>
          </p:cNvSpPr>
          <p:nvPr>
            <p:ph type="sldNum" sz="quarter" idx="10"/>
          </p:nvPr>
        </p:nvSpPr>
        <p:spPr/>
        <p:txBody>
          <a:bodyPr/>
          <a:lstStyle/>
          <a:p>
            <a:fld id="{677A2CBA-E486-4DC8-8696-C7854B0A28FD}" type="slidenum">
              <a:rPr lang="zh-CN" altLang="en-US" smtClean="0"/>
              <a:t>38</a:t>
            </a:fld>
            <a:endParaRPr lang="zh-CN" altLang="en-US"/>
          </a:p>
        </p:txBody>
      </p:sp>
    </p:spTree>
    <p:extLst>
      <p:ext uri="{BB962C8B-B14F-4D97-AF65-F5344CB8AC3E}">
        <p14:creationId xmlns:p14="http://schemas.microsoft.com/office/powerpoint/2010/main" val="28018239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39</a:t>
            </a:fld>
            <a:endParaRPr lang="zh-CN" altLang="en-US"/>
          </a:p>
        </p:txBody>
      </p:sp>
    </p:spTree>
    <p:extLst>
      <p:ext uri="{BB962C8B-B14F-4D97-AF65-F5344CB8AC3E}">
        <p14:creationId xmlns:p14="http://schemas.microsoft.com/office/powerpoint/2010/main" val="2115638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4ACB59-31D0-3F31-49AD-FC10C7C1522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8ACC43-4634-33AD-FE24-5F061B3997B8}"/>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E34C668D-B36E-32DF-434C-ED1A7556D7E3}"/>
              </a:ext>
            </a:extLst>
          </p:cNvPr>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1508F0BC-11B6-3722-A0E7-204C844B3766}"/>
              </a:ext>
            </a:extLst>
          </p:cNvPr>
          <p:cNvSpPr>
            <a:spLocks noGrp="1"/>
          </p:cNvSpPr>
          <p:nvPr>
            <p:ph type="sldNum" sz="quarter" idx="10"/>
          </p:nvPr>
        </p:nvSpPr>
        <p:spPr/>
        <p:txBody>
          <a:bodyPr/>
          <a:lstStyle/>
          <a:p>
            <a:fld id="{677A2CBA-E486-4DC8-8696-C7854B0A28FD}" type="slidenum">
              <a:rPr lang="zh-CN" altLang="en-US" smtClean="0"/>
              <a:t>40</a:t>
            </a:fld>
            <a:endParaRPr lang="zh-CN" altLang="en-US"/>
          </a:p>
        </p:txBody>
      </p:sp>
    </p:spTree>
    <p:extLst>
      <p:ext uri="{BB962C8B-B14F-4D97-AF65-F5344CB8AC3E}">
        <p14:creationId xmlns:p14="http://schemas.microsoft.com/office/powerpoint/2010/main" val="6432735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41</a:t>
            </a:fld>
            <a:endParaRPr lang="zh-CN" altLang="en-US"/>
          </a:p>
        </p:txBody>
      </p:sp>
    </p:spTree>
    <p:extLst>
      <p:ext uri="{BB962C8B-B14F-4D97-AF65-F5344CB8AC3E}">
        <p14:creationId xmlns:p14="http://schemas.microsoft.com/office/powerpoint/2010/main" val="26452206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42</a:t>
            </a:fld>
            <a:endParaRPr lang="zh-CN" altLang="en-US"/>
          </a:p>
        </p:txBody>
      </p:sp>
    </p:spTree>
    <p:extLst>
      <p:ext uri="{BB962C8B-B14F-4D97-AF65-F5344CB8AC3E}">
        <p14:creationId xmlns:p14="http://schemas.microsoft.com/office/powerpoint/2010/main" val="23299584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43</a:t>
            </a:fld>
            <a:endParaRPr lang="zh-CN" altLang="en-US"/>
          </a:p>
        </p:txBody>
      </p:sp>
    </p:spTree>
    <p:extLst>
      <p:ext uri="{BB962C8B-B14F-4D97-AF65-F5344CB8AC3E}">
        <p14:creationId xmlns:p14="http://schemas.microsoft.com/office/powerpoint/2010/main" val="34893224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44</a:t>
            </a:fld>
            <a:endParaRPr lang="zh-CN" altLang="en-US"/>
          </a:p>
        </p:txBody>
      </p:sp>
    </p:spTree>
    <p:extLst>
      <p:ext uri="{BB962C8B-B14F-4D97-AF65-F5344CB8AC3E}">
        <p14:creationId xmlns:p14="http://schemas.microsoft.com/office/powerpoint/2010/main" val="36793271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45</a:t>
            </a:fld>
            <a:endParaRPr lang="zh-CN" altLang="en-US"/>
          </a:p>
        </p:txBody>
      </p:sp>
    </p:spTree>
    <p:extLst>
      <p:ext uri="{BB962C8B-B14F-4D97-AF65-F5344CB8AC3E}">
        <p14:creationId xmlns:p14="http://schemas.microsoft.com/office/powerpoint/2010/main" val="58104697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46</a:t>
            </a:fld>
            <a:endParaRPr lang="zh-CN" altLang="en-US"/>
          </a:p>
        </p:txBody>
      </p:sp>
    </p:spTree>
    <p:extLst>
      <p:ext uri="{BB962C8B-B14F-4D97-AF65-F5344CB8AC3E}">
        <p14:creationId xmlns:p14="http://schemas.microsoft.com/office/powerpoint/2010/main" val="8129033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178F92-340A-2B44-F7E1-8409C81842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FF10F6C-39D3-2008-CC02-50ADC98F179A}"/>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E9A4AF55-8DC8-A8FB-5E96-FC6FB30BB851}"/>
              </a:ext>
            </a:extLst>
          </p:cNvPr>
          <p:cNvSpPr>
            <a:spLocks noGrp="1"/>
          </p:cNvSpPr>
          <p:nvPr>
            <p:ph type="body" idx="1"/>
          </p:nvPr>
        </p:nvSpPr>
        <p:spPr/>
        <p:txBody>
          <a:bodyPr/>
          <a:lstStyle/>
          <a:p>
            <a:pPr algn="just"/>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15EB431B-6419-3677-7617-563717DA0ED1}"/>
              </a:ext>
            </a:extLst>
          </p:cNvPr>
          <p:cNvSpPr>
            <a:spLocks noGrp="1"/>
          </p:cNvSpPr>
          <p:nvPr>
            <p:ph type="sldNum" sz="quarter" idx="10"/>
          </p:nvPr>
        </p:nvSpPr>
        <p:spPr/>
        <p:txBody>
          <a:bodyPr/>
          <a:lstStyle/>
          <a:p>
            <a:fld id="{677A2CBA-E486-4DC8-8696-C7854B0A28FD}" type="slidenum">
              <a:rPr lang="zh-CN" altLang="en-US" smtClean="0"/>
              <a:t>47</a:t>
            </a:fld>
            <a:endParaRPr lang="zh-CN" altLang="en-US"/>
          </a:p>
        </p:txBody>
      </p:sp>
    </p:spTree>
    <p:extLst>
      <p:ext uri="{BB962C8B-B14F-4D97-AF65-F5344CB8AC3E}">
        <p14:creationId xmlns:p14="http://schemas.microsoft.com/office/powerpoint/2010/main" val="285920044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48</a:t>
            </a:fld>
            <a:endParaRPr lang="zh-CN" altLang="en-US"/>
          </a:p>
        </p:txBody>
      </p:sp>
    </p:spTree>
    <p:extLst>
      <p:ext uri="{BB962C8B-B14F-4D97-AF65-F5344CB8AC3E}">
        <p14:creationId xmlns:p14="http://schemas.microsoft.com/office/powerpoint/2010/main" val="171858666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5DD167-3430-7E3F-D910-669F075A03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5C5EB8-A530-8BA1-0796-C787C16E679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CE7EEA22-2002-689A-9F33-24FE1C8DA61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B5399190-01F0-3805-024E-19A0D910A10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9766862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5</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92546B-450B-386D-BF49-321E79B9FB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BCB4A1A-0B33-FBBC-B10A-C2A8AE9D062F}"/>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C1CCD2D6-80BA-5BCA-227F-A36C9AD025C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6B85DD01-C8DE-FEA9-B51C-4B88AACD0F91}"/>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57289129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0E703A-C8CE-309D-D870-D30003D6C64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DE001A2-1CE5-7DFC-5F82-A9D9A90233B1}"/>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76200DA6-1F58-1C22-E1DC-A423B2572A18}"/>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AD9662F-54B0-EE62-968A-7077ECFC40AE}"/>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812350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728AD7-BE3D-7BCA-FCD9-8F741C65701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78B4C9D-5E48-06EC-6B15-66D3FCF474A6}"/>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A86F3FC3-B0D0-CDBA-0C77-7802BE7A5183}"/>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F2C20EAC-9D2C-8E83-2AFD-3F1113F94F9F}"/>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11334722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BE5D62-4910-3AE0-B18B-43A55B48A98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B8912EE-B09B-A02E-CF86-DFEE01BE9DE4}"/>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DC172493-981E-6CF4-70E7-044D6D913F9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95C9335-9967-1DFC-FBD3-14BF57C03246}"/>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35960793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9EF9F7-F8D7-CA82-3524-031DCF1C5B4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C2DD306-C213-B033-AAE1-54DA9D3ADC8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0864BD6E-7D3E-FEFB-0125-200BF42DD2C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08C66CB4-6FFF-72C3-E6DA-E2078F8B1C79}"/>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87281358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678063-DB28-3595-2208-C2379E02675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FC235F9-B71B-4833-63BF-56A4906EACCA}"/>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A24F7DA0-2B18-830D-DE4E-413A683EC905}"/>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FC049ACF-A244-6527-3165-F997CF809BA3}"/>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7A2CBA-E486-4DC8-8696-C7854B0A28FD}"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zh-CN" altLang="en-US" sz="12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spTree>
    <p:extLst>
      <p:ext uri="{BB962C8B-B14F-4D97-AF65-F5344CB8AC3E}">
        <p14:creationId xmlns:p14="http://schemas.microsoft.com/office/powerpoint/2010/main" val="425008391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56</a:t>
            </a:fld>
            <a:endParaRPr lang="zh-CN" altLang="en-US"/>
          </a:p>
        </p:txBody>
      </p:sp>
    </p:spTree>
    <p:extLst>
      <p:ext uri="{BB962C8B-B14F-4D97-AF65-F5344CB8AC3E}">
        <p14:creationId xmlns:p14="http://schemas.microsoft.com/office/powerpoint/2010/main" val="356618318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C75AE6-108E-638D-E728-B447EB1B8E2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93D2F47-B401-0FC0-B47C-2082E9754120}"/>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95E469C4-87A3-1949-52B8-2F0B966B0D62}"/>
              </a:ext>
            </a:extLst>
          </p:cNvPr>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B1D59D42-59B9-5C03-1AFF-C3E4BDB4FA1C}"/>
              </a:ext>
            </a:extLst>
          </p:cNvPr>
          <p:cNvSpPr>
            <a:spLocks noGrp="1"/>
          </p:cNvSpPr>
          <p:nvPr>
            <p:ph type="sldNum" sz="quarter" idx="10"/>
          </p:nvPr>
        </p:nvSpPr>
        <p:spPr/>
        <p:txBody>
          <a:bodyPr/>
          <a:lstStyle/>
          <a:p>
            <a:fld id="{677A2CBA-E486-4DC8-8696-C7854B0A28FD}" type="slidenum">
              <a:rPr lang="zh-CN" altLang="en-US" smtClean="0"/>
              <a:t>57</a:t>
            </a:fld>
            <a:endParaRPr lang="zh-CN" altLang="en-US"/>
          </a:p>
        </p:txBody>
      </p:sp>
    </p:spTree>
    <p:extLst>
      <p:ext uri="{BB962C8B-B14F-4D97-AF65-F5344CB8AC3E}">
        <p14:creationId xmlns:p14="http://schemas.microsoft.com/office/powerpoint/2010/main" val="366495296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一种基于分层深度强化学习的自适应多目标多任务调度方法</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58</a:t>
            </a:fld>
            <a:endParaRPr lang="zh-CN" altLang="en-US"/>
          </a:p>
        </p:txBody>
      </p:sp>
    </p:spTree>
    <p:extLst>
      <p:ext uri="{BB962C8B-B14F-4D97-AF65-F5344CB8AC3E}">
        <p14:creationId xmlns:p14="http://schemas.microsoft.com/office/powerpoint/2010/main" val="302972238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59</a:t>
            </a:fld>
            <a:endParaRPr lang="zh-CN" altLang="en-US"/>
          </a:p>
        </p:txBody>
      </p:sp>
    </p:spTree>
    <p:extLst>
      <p:ext uri="{BB962C8B-B14F-4D97-AF65-F5344CB8AC3E}">
        <p14:creationId xmlns:p14="http://schemas.microsoft.com/office/powerpoint/2010/main" val="779218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a:t>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60</a:t>
            </a:fld>
            <a:endParaRPr lang="zh-CN" altLang="en-US"/>
          </a:p>
        </p:txBody>
      </p:sp>
    </p:spTree>
    <p:extLst>
      <p:ext uri="{BB962C8B-B14F-4D97-AF65-F5344CB8AC3E}">
        <p14:creationId xmlns:p14="http://schemas.microsoft.com/office/powerpoint/2010/main" val="114015694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61</a:t>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62</a:t>
            </a:fld>
            <a:endParaRPr lang="zh-CN" altLang="en-US"/>
          </a:p>
        </p:txBody>
      </p:sp>
    </p:spTree>
    <p:extLst>
      <p:ext uri="{BB962C8B-B14F-4D97-AF65-F5344CB8AC3E}">
        <p14:creationId xmlns:p14="http://schemas.microsoft.com/office/powerpoint/2010/main" val="93609391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E6B362-7FDC-9BE0-68C2-EDC9D292BF8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5ACDC32-F9C3-7A39-B974-D3610D85B74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0C6FA0BD-6C0F-8F3B-5C42-C0DE3492AD55}"/>
              </a:ext>
            </a:extLst>
          </p:cNvPr>
          <p:cNvSpPr>
            <a:spLocks noGrp="1"/>
          </p:cNvSpPr>
          <p:nvPr>
            <p:ph type="body" idx="1"/>
          </p:nvPr>
        </p:nvSpPr>
        <p:spPr/>
        <p:txBody>
          <a:bodyPr/>
          <a:lstStyle/>
          <a:p>
            <a:pPr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
        <p:nvSpPr>
          <p:cNvPr id="4" name="灯片编号占位符 3">
            <a:extLst>
              <a:ext uri="{FF2B5EF4-FFF2-40B4-BE49-F238E27FC236}">
                <a16:creationId xmlns:a16="http://schemas.microsoft.com/office/drawing/2014/main" id="{C21DC857-D7F4-4A4A-1D3F-1C9A30BBEA3C}"/>
              </a:ext>
            </a:extLst>
          </p:cNvPr>
          <p:cNvSpPr>
            <a:spLocks noGrp="1"/>
          </p:cNvSpPr>
          <p:nvPr>
            <p:ph type="sldNum" sz="quarter" idx="10"/>
          </p:nvPr>
        </p:nvSpPr>
        <p:spPr/>
        <p:txBody>
          <a:bodyPr/>
          <a:lstStyle/>
          <a:p>
            <a:fld id="{677A2CBA-E486-4DC8-8696-C7854B0A28FD}" type="slidenum">
              <a:rPr lang="zh-CN" altLang="en-US" smtClean="0"/>
              <a:t>63</a:t>
            </a:fld>
            <a:endParaRPr lang="zh-CN" altLang="en-US"/>
          </a:p>
        </p:txBody>
      </p:sp>
    </p:spTree>
    <p:extLst>
      <p:ext uri="{BB962C8B-B14F-4D97-AF65-F5344CB8AC3E}">
        <p14:creationId xmlns:p14="http://schemas.microsoft.com/office/powerpoint/2010/main" val="28658589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64</a:t>
            </a:fld>
            <a:endParaRPr lang="zh-CN" altLang="en-US"/>
          </a:p>
        </p:txBody>
      </p:sp>
    </p:spTree>
    <p:extLst>
      <p:ext uri="{BB962C8B-B14F-4D97-AF65-F5344CB8AC3E}">
        <p14:creationId xmlns:p14="http://schemas.microsoft.com/office/powerpoint/2010/main" val="314087231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65</a:t>
            </a:fld>
            <a:endParaRPr lang="zh-CN" altLang="en-US"/>
          </a:p>
        </p:txBody>
      </p:sp>
    </p:spTree>
    <p:extLst>
      <p:ext uri="{BB962C8B-B14F-4D97-AF65-F5344CB8AC3E}">
        <p14:creationId xmlns:p14="http://schemas.microsoft.com/office/powerpoint/2010/main" val="402269646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66</a:t>
            </a:fld>
            <a:endParaRPr lang="zh-CN" altLang="en-US"/>
          </a:p>
        </p:txBody>
      </p:sp>
    </p:spTree>
    <p:extLst>
      <p:ext uri="{BB962C8B-B14F-4D97-AF65-F5344CB8AC3E}">
        <p14:creationId xmlns:p14="http://schemas.microsoft.com/office/powerpoint/2010/main" val="202847046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67</a:t>
            </a:fld>
            <a:endParaRPr lang="zh-CN" altLang="en-US"/>
          </a:p>
        </p:txBody>
      </p:sp>
    </p:spTree>
    <p:extLst>
      <p:ext uri="{BB962C8B-B14F-4D97-AF65-F5344CB8AC3E}">
        <p14:creationId xmlns:p14="http://schemas.microsoft.com/office/powerpoint/2010/main" val="25622553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A830EA-17F5-20D9-6893-EA9BCDC44F5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0B17286-2E68-CF6A-1E3C-2F786EF5D62E}"/>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073553A5-A8E9-C939-0B65-F760A0BDDEA3}"/>
              </a:ext>
            </a:extLst>
          </p:cNvPr>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DA49ED13-634A-CD5A-C4DC-B72D7758F48D}"/>
              </a:ext>
            </a:extLst>
          </p:cNvPr>
          <p:cNvSpPr>
            <a:spLocks noGrp="1"/>
          </p:cNvSpPr>
          <p:nvPr>
            <p:ph type="sldNum" sz="quarter" idx="10"/>
          </p:nvPr>
        </p:nvSpPr>
        <p:spPr/>
        <p:txBody>
          <a:bodyPr/>
          <a:lstStyle/>
          <a:p>
            <a:fld id="{677A2CBA-E486-4DC8-8696-C7854B0A28FD}" type="slidenum">
              <a:rPr lang="zh-CN" altLang="en-US" smtClean="0"/>
              <a:t>68</a:t>
            </a:fld>
            <a:endParaRPr lang="zh-CN" altLang="en-US"/>
          </a:p>
        </p:txBody>
      </p:sp>
    </p:spTree>
    <p:extLst>
      <p:ext uri="{BB962C8B-B14F-4D97-AF65-F5344CB8AC3E}">
        <p14:creationId xmlns:p14="http://schemas.microsoft.com/office/powerpoint/2010/main" val="406637544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69</a:t>
            </a:fld>
            <a:endParaRPr lang="zh-CN" altLang="en-US"/>
          </a:p>
        </p:txBody>
      </p:sp>
    </p:spTree>
    <p:extLst>
      <p:ext uri="{BB962C8B-B14F-4D97-AF65-F5344CB8AC3E}">
        <p14:creationId xmlns:p14="http://schemas.microsoft.com/office/powerpoint/2010/main" val="42543778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7A132A-4D64-AB78-3875-720D2C1F0E0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5D549C9-EBE6-DF7B-60EB-533F92DD41DA}"/>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087021B-2E5D-87EC-2C8A-2C14F10BF9CB}"/>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A4B3B83C-F078-6B18-30B7-5B3DC1761A8D}"/>
              </a:ext>
            </a:extLst>
          </p:cNvPr>
          <p:cNvSpPr>
            <a:spLocks noGrp="1"/>
          </p:cNvSpPr>
          <p:nvPr>
            <p:ph type="sldNum" sz="quarter" idx="10"/>
          </p:nvPr>
        </p:nvSpPr>
        <p:spPr/>
        <p:txBody>
          <a:bodyPr/>
          <a:lstStyle/>
          <a:p>
            <a:fld id="{677A2CBA-E486-4DC8-8696-C7854B0A28FD}" type="slidenum">
              <a:rPr lang="zh-CN" altLang="en-US" smtClean="0"/>
              <a:t>7</a:t>
            </a:fld>
            <a:endParaRPr lang="zh-CN" altLang="en-US"/>
          </a:p>
        </p:txBody>
      </p:sp>
    </p:spTree>
    <p:extLst>
      <p:ext uri="{BB962C8B-B14F-4D97-AF65-F5344CB8AC3E}">
        <p14:creationId xmlns:p14="http://schemas.microsoft.com/office/powerpoint/2010/main" val="43094491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70</a:t>
            </a:fld>
            <a:endParaRPr lang="zh-CN" altLang="en-US"/>
          </a:p>
        </p:txBody>
      </p:sp>
    </p:spTree>
    <p:extLst>
      <p:ext uri="{BB962C8B-B14F-4D97-AF65-F5344CB8AC3E}">
        <p14:creationId xmlns:p14="http://schemas.microsoft.com/office/powerpoint/2010/main" val="24566873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71</a:t>
            </a:fld>
            <a:endParaRPr lang="zh-CN" altLang="en-US"/>
          </a:p>
        </p:txBody>
      </p:sp>
    </p:spTree>
    <p:extLst>
      <p:ext uri="{BB962C8B-B14F-4D97-AF65-F5344CB8AC3E}">
        <p14:creationId xmlns:p14="http://schemas.microsoft.com/office/powerpoint/2010/main" val="219078799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主要分为以下四个部分</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72</a:t>
            </a:fld>
            <a:endParaRPr lang="zh-CN" altLang="en-US"/>
          </a:p>
        </p:txBody>
      </p:sp>
    </p:spTree>
    <p:extLst>
      <p:ext uri="{BB962C8B-B14F-4D97-AF65-F5344CB8AC3E}">
        <p14:creationId xmlns:p14="http://schemas.microsoft.com/office/powerpoint/2010/main" val="17756651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首先是问题描述</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73</a:t>
            </a:fld>
            <a:endParaRPr lang="zh-CN" altLang="en-US"/>
          </a:p>
        </p:txBody>
      </p:sp>
    </p:spTree>
    <p:extLst>
      <p:ext uri="{BB962C8B-B14F-4D97-AF65-F5344CB8AC3E}">
        <p14:creationId xmlns:p14="http://schemas.microsoft.com/office/powerpoint/2010/main" val="99939021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74</a:t>
            </a:fld>
            <a:endParaRPr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研究现状</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75</a:t>
            </a:fld>
            <a:endParaRPr lang="zh-CN" altLang="en-US"/>
          </a:p>
        </p:txBody>
      </p:sp>
    </p:spTree>
    <p:extLst>
      <p:ext uri="{BB962C8B-B14F-4D97-AF65-F5344CB8AC3E}">
        <p14:creationId xmlns:p14="http://schemas.microsoft.com/office/powerpoint/2010/main" val="94697836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8ACC22-9BC5-0251-920B-0ADD5ADA441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9A7C93A-5245-7690-4F7C-FA52651EBC39}"/>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13922D01-C319-B356-0800-6BE5C271510F}"/>
              </a:ext>
            </a:extLst>
          </p:cNvPr>
          <p:cNvSpPr>
            <a:spLocks noGrp="1"/>
          </p:cNvSpPr>
          <p:nvPr>
            <p:ph type="body" idx="1"/>
          </p:nvPr>
        </p:nvSpPr>
        <p:spPr/>
        <p:txBody>
          <a:bodyPr/>
          <a:lstStyle/>
          <a:p>
            <a:r>
              <a:rPr lang="zh-CN" altLang="en-US" dirty="0"/>
              <a:t>文章主要从两个角度探索了</a:t>
            </a:r>
            <a:r>
              <a:rPr lang="en-US" altLang="zh-CN" dirty="0"/>
              <a:t>Transformer</a:t>
            </a:r>
            <a:r>
              <a:rPr lang="zh-CN" altLang="en-US" dirty="0"/>
              <a:t>如何应用于时间序列预测，一方面是</a:t>
            </a:r>
            <a:r>
              <a:rPr lang="en-US" altLang="zh-CN" dirty="0"/>
              <a:t>Transformer</a:t>
            </a:r>
            <a:r>
              <a:rPr lang="zh-CN" altLang="en-US" dirty="0"/>
              <a:t>的结构上，提出了</a:t>
            </a:r>
            <a:r>
              <a:rPr lang="en-US" altLang="zh-CN" dirty="0"/>
              <a:t>Placeholder-enhanced</a:t>
            </a:r>
            <a:r>
              <a:rPr lang="zh-CN" altLang="en-US" dirty="0"/>
              <a:t>结构；另一方面是在多变量关系建模上，探索了最有效的建模方式。</a:t>
            </a:r>
            <a:endParaRPr lang="en-US" altLang="zh-CN" dirty="0"/>
          </a:p>
          <a:p>
            <a:endParaRPr lang="en-US" altLang="zh-CN" dirty="0"/>
          </a:p>
          <a:p>
            <a:r>
              <a:rPr lang="zh-CN" altLang="en-US" dirty="0"/>
              <a:t>时序和</a:t>
            </a:r>
            <a:r>
              <a:rPr lang="en-US" altLang="zh-CN" dirty="0"/>
              <a:t>NLP</a:t>
            </a:r>
            <a:r>
              <a:rPr lang="zh-CN" altLang="en-US" dirty="0"/>
              <a:t>存在差异</a:t>
            </a:r>
            <a:r>
              <a:rPr lang="en-US" altLang="zh-CN" dirty="0"/>
              <a:t>——</a:t>
            </a:r>
            <a:r>
              <a:rPr lang="zh-CN" altLang="en-US" dirty="0"/>
              <a:t>时序每个节点并没有明确的含义，需要结合上下文信息才能体现出来；而每个</a:t>
            </a:r>
            <a:r>
              <a:rPr lang="en-US" altLang="zh-CN" dirty="0"/>
              <a:t>NLP</a:t>
            </a:r>
            <a:r>
              <a:rPr lang="zh-CN" altLang="en-US" dirty="0"/>
              <a:t>每个</a:t>
            </a:r>
            <a:r>
              <a:rPr lang="en-US" altLang="zh-CN" dirty="0"/>
              <a:t>token</a:t>
            </a:r>
            <a:r>
              <a:rPr lang="zh-CN" altLang="en-US" dirty="0"/>
              <a:t>有明确的语义含义。因此，文章中仍然沿用了</a:t>
            </a:r>
            <a:r>
              <a:rPr lang="en-US" altLang="zh-CN" dirty="0" err="1"/>
              <a:t>PatchTST</a:t>
            </a:r>
            <a:r>
              <a:rPr lang="zh-CN" altLang="en-US" dirty="0"/>
              <a:t>的方式，将时间序列分成多个</a:t>
            </a:r>
            <a:r>
              <a:rPr lang="en-US" altLang="zh-CN" dirty="0"/>
              <a:t>patch</a:t>
            </a:r>
            <a:r>
              <a:rPr lang="zh-CN" altLang="en-US" dirty="0"/>
              <a:t>，每个</a:t>
            </a:r>
            <a:r>
              <a:rPr lang="en-US" altLang="zh-CN" dirty="0"/>
              <a:t>patch</a:t>
            </a:r>
            <a:r>
              <a:rPr lang="zh-CN" altLang="en-US" dirty="0"/>
              <a:t>分别生成</a:t>
            </a:r>
            <a:r>
              <a:rPr lang="en-US" altLang="zh-CN" dirty="0"/>
              <a:t>embedding</a:t>
            </a:r>
            <a:r>
              <a:rPr lang="zh-CN" altLang="en-US" dirty="0"/>
              <a:t>。</a:t>
            </a:r>
            <a:endParaRPr lang="en-US" altLang="zh-CN" dirty="0"/>
          </a:p>
          <a:p>
            <a:endParaRPr lang="en-US" altLang="zh-CN" dirty="0"/>
          </a:p>
          <a:p>
            <a:r>
              <a:rPr lang="zh-CN" altLang="en-US" dirty="0"/>
              <a:t>与</a:t>
            </a:r>
            <a:r>
              <a:rPr lang="en-US" altLang="zh-CN" dirty="0" err="1"/>
              <a:t>PatchTST</a:t>
            </a:r>
            <a:r>
              <a:rPr lang="zh-CN" altLang="en-US" dirty="0"/>
              <a:t>的差别是，文中使用了更大的子序列长度，这样一方面可以提升运算效率，另一方面也让每个</a:t>
            </a:r>
            <a:r>
              <a:rPr lang="en-US" altLang="zh-CN" dirty="0"/>
              <a:t>patch</a:t>
            </a:r>
            <a:r>
              <a:rPr lang="zh-CN" altLang="en-US" dirty="0"/>
              <a:t>的语义信息更加丰富。</a:t>
            </a: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6D7997C1-10BA-F10D-9CF8-E4536FFEB0FB}"/>
              </a:ext>
            </a:extLst>
          </p:cNvPr>
          <p:cNvSpPr>
            <a:spLocks noGrp="1"/>
          </p:cNvSpPr>
          <p:nvPr>
            <p:ph type="sldNum" sz="quarter" idx="10"/>
          </p:nvPr>
        </p:nvSpPr>
        <p:spPr/>
        <p:txBody>
          <a:bodyPr/>
          <a:lstStyle/>
          <a:p>
            <a:fld id="{677A2CBA-E486-4DC8-8696-C7854B0A28FD}" type="slidenum">
              <a:rPr lang="zh-CN" altLang="en-US" smtClean="0"/>
              <a:t>76</a:t>
            </a:fld>
            <a:endParaRPr lang="zh-CN" altLang="en-US"/>
          </a:p>
        </p:txBody>
      </p:sp>
    </p:spTree>
    <p:extLst>
      <p:ext uri="{BB962C8B-B14F-4D97-AF65-F5344CB8AC3E}">
        <p14:creationId xmlns:p14="http://schemas.microsoft.com/office/powerpoint/2010/main" val="158911336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br>
              <a:rPr lang="zh-CN" altLang="en-US" dirty="0"/>
            </a:br>
            <a:r>
              <a:rPr lang="zh-CN" altLang="en-US" dirty="0"/>
              <a:t>在</a:t>
            </a:r>
            <a:r>
              <a:rPr lang="en-US" altLang="zh-CN" dirty="0"/>
              <a:t>Transformer</a:t>
            </a:r>
            <a:r>
              <a:rPr lang="zh-CN" altLang="en-US" dirty="0"/>
              <a:t>结构上，文章提出了</a:t>
            </a:r>
            <a:r>
              <a:rPr lang="en-US" altLang="zh-CN" dirty="0"/>
              <a:t>PET</a:t>
            </a:r>
            <a:r>
              <a:rPr lang="zh-CN" altLang="en-US" dirty="0"/>
              <a:t>方法。在原来的</a:t>
            </a:r>
            <a:r>
              <a:rPr lang="en-US" altLang="zh-CN" dirty="0"/>
              <a:t>Encoder-Decoder</a:t>
            </a:r>
            <a:r>
              <a:rPr lang="zh-CN" altLang="en-US" dirty="0"/>
              <a:t>结构中，预测序列和历史序列被分割成两个部分分别由</a:t>
            </a:r>
            <a:r>
              <a:rPr lang="en-US" altLang="zh-CN" dirty="0"/>
              <a:t>Encoder</a:t>
            </a:r>
            <a:r>
              <a:rPr lang="zh-CN" altLang="en-US" dirty="0"/>
              <a:t>和</a:t>
            </a:r>
            <a:r>
              <a:rPr lang="en-US" altLang="zh-CN" dirty="0"/>
              <a:t>Decoder</a:t>
            </a:r>
            <a:r>
              <a:rPr lang="zh-CN" altLang="en-US" dirty="0"/>
              <a:t>建模，再通过</a:t>
            </a:r>
            <a:r>
              <a:rPr lang="en-US" altLang="zh-CN" dirty="0"/>
              <a:t>cross-attention</a:t>
            </a:r>
            <a:r>
              <a:rPr lang="zh-CN" altLang="en-US" dirty="0"/>
              <a:t>建立联系。但是这个过程会使历史序列的信息出现损失，无法完美应用到</a:t>
            </a:r>
            <a:r>
              <a:rPr lang="en-US" altLang="zh-CN" dirty="0"/>
              <a:t>Decoder</a:t>
            </a:r>
            <a:r>
              <a:rPr lang="zh-CN" altLang="en-US" dirty="0"/>
              <a:t>中。</a:t>
            </a:r>
            <a:endParaRPr lang="en-US" altLang="zh-CN" dirty="0"/>
          </a:p>
          <a:p>
            <a:endParaRPr lang="en-US" altLang="zh-CN" sz="1600" kern="1200" dirty="0">
              <a:solidFill>
                <a:schemeClr val="tx1"/>
              </a:solidFill>
              <a:effectLst/>
              <a:latin typeface="微软雅黑" panose="020B0503020204020204" charset="-122"/>
              <a:ea typeface="微软雅黑" panose="020B0503020204020204" charset="-122"/>
              <a:cs typeface="+mn-cs"/>
            </a:endParaRPr>
          </a:p>
          <a:p>
            <a:r>
              <a:rPr lang="zh-CN" altLang="en-US" sz="1600" kern="1200" dirty="0">
                <a:solidFill>
                  <a:schemeClr val="tx1"/>
                </a:solidFill>
                <a:effectLst/>
                <a:latin typeface="微软雅黑" panose="020B0503020204020204" charset="-122"/>
                <a:ea typeface="微软雅黑" panose="020B0503020204020204" charset="-122"/>
                <a:cs typeface="+mn-cs"/>
              </a:rPr>
              <a:t>为了解决这个问题，文章采用</a:t>
            </a:r>
            <a:r>
              <a:rPr lang="en-US" altLang="zh-CN" sz="1600" kern="1200" dirty="0">
                <a:solidFill>
                  <a:schemeClr val="tx1"/>
                </a:solidFill>
                <a:effectLst/>
                <a:latin typeface="微软雅黑" panose="020B0503020204020204" charset="-122"/>
                <a:ea typeface="微软雅黑" panose="020B0503020204020204" charset="-122"/>
                <a:cs typeface="+mn-cs"/>
              </a:rPr>
              <a:t>PE</a:t>
            </a:r>
            <a:r>
              <a:rPr lang="zh-CN" altLang="en-US" sz="1600" kern="1200" dirty="0">
                <a:solidFill>
                  <a:schemeClr val="tx1"/>
                </a:solidFill>
                <a:effectLst/>
                <a:latin typeface="微软雅黑" panose="020B0503020204020204" charset="-122"/>
                <a:ea typeface="微软雅黑" panose="020B0503020204020204" charset="-122"/>
                <a:cs typeface="+mn-cs"/>
              </a:rPr>
              <a:t>的方式，在</a:t>
            </a:r>
            <a:r>
              <a:rPr lang="en-US" altLang="zh-CN" sz="1600" kern="1200" dirty="0">
                <a:solidFill>
                  <a:schemeClr val="tx1"/>
                </a:solidFill>
                <a:effectLst/>
                <a:latin typeface="微软雅黑" panose="020B0503020204020204" charset="-122"/>
                <a:ea typeface="微软雅黑" panose="020B0503020204020204" charset="-122"/>
                <a:cs typeface="+mn-cs"/>
              </a:rPr>
              <a:t>Decoder</a:t>
            </a:r>
            <a:r>
              <a:rPr lang="zh-CN" altLang="en-US" sz="1600" kern="1200" dirty="0">
                <a:solidFill>
                  <a:schemeClr val="tx1"/>
                </a:solidFill>
                <a:effectLst/>
                <a:latin typeface="微软雅黑" panose="020B0503020204020204" charset="-122"/>
                <a:ea typeface="微软雅黑" panose="020B0503020204020204" charset="-122"/>
                <a:cs typeface="+mn-cs"/>
              </a:rPr>
              <a:t>部分使用几个可学习的向量作为输入，不再区分</a:t>
            </a:r>
            <a:r>
              <a:rPr lang="en-US" altLang="zh-CN" sz="1600" kern="1200" dirty="0">
                <a:solidFill>
                  <a:schemeClr val="tx1"/>
                </a:solidFill>
                <a:effectLst/>
                <a:latin typeface="微软雅黑" panose="020B0503020204020204" charset="-122"/>
                <a:ea typeface="微软雅黑" panose="020B0503020204020204" charset="-122"/>
                <a:cs typeface="+mn-cs"/>
              </a:rPr>
              <a:t>Encoder</a:t>
            </a:r>
            <a:r>
              <a:rPr lang="zh-CN" altLang="en-US" sz="1600" kern="1200" dirty="0">
                <a:solidFill>
                  <a:schemeClr val="tx1"/>
                </a:solidFill>
                <a:effectLst/>
                <a:latin typeface="微软雅黑" panose="020B0503020204020204" charset="-122"/>
                <a:ea typeface="微软雅黑" panose="020B0503020204020204" charset="-122"/>
                <a:cs typeface="+mn-cs"/>
              </a:rPr>
              <a:t>和</a:t>
            </a:r>
            <a:r>
              <a:rPr lang="en-US" altLang="zh-CN" sz="1600" kern="1200" dirty="0">
                <a:solidFill>
                  <a:schemeClr val="tx1"/>
                </a:solidFill>
                <a:effectLst/>
                <a:latin typeface="微软雅黑" panose="020B0503020204020204" charset="-122"/>
                <a:ea typeface="微软雅黑" panose="020B0503020204020204" charset="-122"/>
                <a:cs typeface="+mn-cs"/>
              </a:rPr>
              <a:t>Decoder</a:t>
            </a:r>
            <a:r>
              <a:rPr lang="zh-CN" altLang="en-US" sz="1600" kern="1200" dirty="0">
                <a:solidFill>
                  <a:schemeClr val="tx1"/>
                </a:solidFill>
                <a:effectLst/>
                <a:latin typeface="微软雅黑" panose="020B0503020204020204" charset="-122"/>
                <a:ea typeface="微软雅黑" panose="020B0503020204020204" charset="-122"/>
                <a:cs typeface="+mn-cs"/>
              </a:rPr>
              <a:t>，而是拼接到历史序列的</a:t>
            </a:r>
            <a:r>
              <a:rPr lang="en-US" altLang="zh-CN" sz="1600" kern="1200" dirty="0">
                <a:solidFill>
                  <a:schemeClr val="tx1"/>
                </a:solidFill>
                <a:effectLst/>
                <a:latin typeface="微软雅黑" panose="020B0503020204020204" charset="-122"/>
                <a:ea typeface="微软雅黑" panose="020B0503020204020204" charset="-122"/>
                <a:cs typeface="+mn-cs"/>
              </a:rPr>
              <a:t>token</a:t>
            </a:r>
            <a:r>
              <a:rPr lang="zh-CN" altLang="en-US" sz="1600" kern="1200" dirty="0">
                <a:solidFill>
                  <a:schemeClr val="tx1"/>
                </a:solidFill>
                <a:effectLst/>
                <a:latin typeface="微软雅黑" panose="020B0503020204020204" charset="-122"/>
                <a:ea typeface="微软雅黑" panose="020B0503020204020204" charset="-122"/>
                <a:cs typeface="+mn-cs"/>
              </a:rPr>
              <a:t>上，一起输入到统一</a:t>
            </a:r>
            <a:r>
              <a:rPr lang="en-US" altLang="zh-CN" sz="1600" kern="1200" dirty="0">
                <a:solidFill>
                  <a:schemeClr val="tx1"/>
                </a:solidFill>
                <a:effectLst/>
                <a:latin typeface="微软雅黑" panose="020B0503020204020204" charset="-122"/>
                <a:ea typeface="微软雅黑" panose="020B0503020204020204" charset="-122"/>
                <a:cs typeface="+mn-cs"/>
              </a:rPr>
              <a:t>Transformer</a:t>
            </a:r>
            <a:r>
              <a:rPr lang="zh-CN" altLang="en-US" sz="1600" kern="1200" dirty="0">
                <a:solidFill>
                  <a:schemeClr val="tx1"/>
                </a:solidFill>
                <a:effectLst/>
                <a:latin typeface="微软雅黑" panose="020B0503020204020204" charset="-122"/>
                <a:ea typeface="微软雅黑" panose="020B0503020204020204" charset="-122"/>
                <a:cs typeface="+mn-cs"/>
              </a:rPr>
              <a:t>，让待预测部分更自然的获取历史序列信息。</a:t>
            </a:r>
          </a:p>
        </p:txBody>
      </p:sp>
      <p:sp>
        <p:nvSpPr>
          <p:cNvPr id="4" name="灯片编号占位符 3"/>
          <p:cNvSpPr>
            <a:spLocks noGrp="1"/>
          </p:cNvSpPr>
          <p:nvPr>
            <p:ph type="sldNum" sz="quarter" idx="10"/>
          </p:nvPr>
        </p:nvSpPr>
        <p:spPr/>
        <p:txBody>
          <a:bodyPr/>
          <a:lstStyle/>
          <a:p>
            <a:fld id="{677A2CBA-E486-4DC8-8696-C7854B0A28FD}" type="slidenum">
              <a:rPr lang="zh-CN" altLang="en-US" smtClean="0"/>
              <a:t>77</a:t>
            </a:fld>
            <a:endParaRPr lang="zh-CN" altLang="en-US"/>
          </a:p>
        </p:txBody>
      </p:sp>
    </p:spTree>
    <p:extLst>
      <p:ext uri="{BB962C8B-B14F-4D97-AF65-F5344CB8AC3E}">
        <p14:creationId xmlns:p14="http://schemas.microsoft.com/office/powerpoint/2010/main" val="218203896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AC9BF6-68E2-E771-5574-6DF35E7C6EA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359FF18-24C5-64CB-326D-57D489D5A8E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3C7E4B04-00A1-AC46-05B3-E7613F4BFCD8}"/>
              </a:ext>
            </a:extLst>
          </p:cNvPr>
          <p:cNvSpPr>
            <a:spLocks noGrp="1"/>
          </p:cNvSpPr>
          <p:nvPr>
            <p:ph type="body" idx="1"/>
          </p:nvPr>
        </p:nvSpPr>
        <p:spPr/>
        <p:txBody>
          <a:bodyPr/>
          <a:lstStyle/>
          <a:p>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B0E3FA2-B102-5C3E-9287-A5815DD71852}"/>
              </a:ext>
            </a:extLst>
          </p:cNvPr>
          <p:cNvSpPr>
            <a:spLocks noGrp="1"/>
          </p:cNvSpPr>
          <p:nvPr>
            <p:ph type="sldNum" sz="quarter" idx="10"/>
          </p:nvPr>
        </p:nvSpPr>
        <p:spPr/>
        <p:txBody>
          <a:bodyPr/>
          <a:lstStyle/>
          <a:p>
            <a:fld id="{677A2CBA-E486-4DC8-8696-C7854B0A28FD}" type="slidenum">
              <a:rPr lang="zh-CN" altLang="en-US" smtClean="0"/>
              <a:t>78</a:t>
            </a:fld>
            <a:endParaRPr lang="zh-CN" altLang="en-US"/>
          </a:p>
        </p:txBody>
      </p:sp>
    </p:spTree>
    <p:extLst>
      <p:ext uri="{BB962C8B-B14F-4D97-AF65-F5344CB8AC3E}">
        <p14:creationId xmlns:p14="http://schemas.microsoft.com/office/powerpoint/2010/main" val="251678816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F4FAA7-4B4C-E7B7-B73B-4F1DCAA8468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A922EC3-755D-DF48-90EB-9CF047743F76}"/>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C34350BC-FFD6-8D4E-C835-2B9BF3D8FF55}"/>
              </a:ext>
            </a:extLst>
          </p:cNvPr>
          <p:cNvSpPr>
            <a:spLocks noGrp="1"/>
          </p:cNvSpPr>
          <p:nvPr>
            <p:ph type="body" idx="1"/>
          </p:nvPr>
        </p:nvSpPr>
        <p:spPr/>
        <p:txBody>
          <a:bodyPr/>
          <a:lstStyle/>
          <a:p>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3E5E4BD5-0CDB-C398-12D2-3DB8D8B2D632}"/>
              </a:ext>
            </a:extLst>
          </p:cNvPr>
          <p:cNvSpPr>
            <a:spLocks noGrp="1"/>
          </p:cNvSpPr>
          <p:nvPr>
            <p:ph type="sldNum" sz="quarter" idx="10"/>
          </p:nvPr>
        </p:nvSpPr>
        <p:spPr/>
        <p:txBody>
          <a:bodyPr/>
          <a:lstStyle/>
          <a:p>
            <a:fld id="{677A2CBA-E486-4DC8-8696-C7854B0A28FD}" type="slidenum">
              <a:rPr lang="zh-CN" altLang="en-US" smtClean="0"/>
              <a:t>79</a:t>
            </a:fld>
            <a:endParaRPr lang="zh-CN" altLang="en-US"/>
          </a:p>
        </p:txBody>
      </p:sp>
    </p:spTree>
    <p:extLst>
      <p:ext uri="{BB962C8B-B14F-4D97-AF65-F5344CB8AC3E}">
        <p14:creationId xmlns:p14="http://schemas.microsoft.com/office/powerpoint/2010/main" val="493691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8</a:t>
            </a:fld>
            <a:endParaRPr lang="zh-CN" alt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32710-ED56-9A76-7437-C787A15B752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3100B3C-E1A4-D406-DEE2-ECE54635F471}"/>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18B3D76C-0D72-7894-E655-CD97A163F769}"/>
              </a:ext>
            </a:extLst>
          </p:cNvPr>
          <p:cNvSpPr>
            <a:spLocks noGrp="1"/>
          </p:cNvSpPr>
          <p:nvPr>
            <p:ph type="body" idx="1"/>
          </p:nvPr>
        </p:nvSpPr>
        <p:spPr/>
        <p:txBody>
          <a:bodyPr/>
          <a:lstStyle/>
          <a:p>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7EB93CC7-6F60-5CBF-CA15-F70CFE8B9745}"/>
              </a:ext>
            </a:extLst>
          </p:cNvPr>
          <p:cNvSpPr>
            <a:spLocks noGrp="1"/>
          </p:cNvSpPr>
          <p:nvPr>
            <p:ph type="sldNum" sz="quarter" idx="10"/>
          </p:nvPr>
        </p:nvSpPr>
        <p:spPr/>
        <p:txBody>
          <a:bodyPr/>
          <a:lstStyle/>
          <a:p>
            <a:fld id="{677A2CBA-E486-4DC8-8696-C7854B0A28FD}" type="slidenum">
              <a:rPr lang="zh-CN" altLang="en-US" smtClean="0"/>
              <a:t>80</a:t>
            </a:fld>
            <a:endParaRPr lang="zh-CN" altLang="en-US"/>
          </a:p>
        </p:txBody>
      </p:sp>
    </p:spTree>
    <p:extLst>
      <p:ext uri="{BB962C8B-B14F-4D97-AF65-F5344CB8AC3E}">
        <p14:creationId xmlns:p14="http://schemas.microsoft.com/office/powerpoint/2010/main" val="272176031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81</a:t>
            </a:fld>
            <a:endParaRPr lang="zh-CN" altLang="en-US"/>
          </a:p>
        </p:txBody>
      </p:sp>
    </p:spTree>
    <p:extLst>
      <p:ext uri="{BB962C8B-B14F-4D97-AF65-F5344CB8AC3E}">
        <p14:creationId xmlns:p14="http://schemas.microsoft.com/office/powerpoint/2010/main" val="280678324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50C8F-01B4-970C-4E78-001B5726F48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863E69B-6ECF-0D07-0398-AD56B3795C14}"/>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E3869AD0-D69A-B003-AFBC-ED0050C7F094}"/>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B7BF5F66-7A12-C8AF-AE71-E9F40CB2E400}"/>
              </a:ext>
            </a:extLst>
          </p:cNvPr>
          <p:cNvSpPr>
            <a:spLocks noGrp="1"/>
          </p:cNvSpPr>
          <p:nvPr>
            <p:ph type="sldNum" sz="quarter" idx="10"/>
          </p:nvPr>
        </p:nvSpPr>
        <p:spPr/>
        <p:txBody>
          <a:bodyPr/>
          <a:lstStyle/>
          <a:p>
            <a:fld id="{677A2CBA-E486-4DC8-8696-C7854B0A28FD}" type="slidenum">
              <a:rPr lang="zh-CN" altLang="en-US" smtClean="0"/>
              <a:t>82</a:t>
            </a:fld>
            <a:endParaRPr lang="zh-CN" altLang="en-US"/>
          </a:p>
        </p:txBody>
      </p:sp>
    </p:spTree>
    <p:extLst>
      <p:ext uri="{BB962C8B-B14F-4D97-AF65-F5344CB8AC3E}">
        <p14:creationId xmlns:p14="http://schemas.microsoft.com/office/powerpoint/2010/main" val="269571983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03DAF7-21BD-C3AD-60AE-9868D16518E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1F6323-244C-9DCA-B164-C2E4B518F99B}"/>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57C16A7-FA6E-932F-FC7D-4C4B0D89C3C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27011A02-3FC1-4632-79BB-02D563359F34}"/>
              </a:ext>
            </a:extLst>
          </p:cNvPr>
          <p:cNvSpPr>
            <a:spLocks noGrp="1"/>
          </p:cNvSpPr>
          <p:nvPr>
            <p:ph type="sldNum" sz="quarter" idx="10"/>
          </p:nvPr>
        </p:nvSpPr>
        <p:spPr/>
        <p:txBody>
          <a:bodyPr/>
          <a:lstStyle/>
          <a:p>
            <a:fld id="{677A2CBA-E486-4DC8-8696-C7854B0A28FD}" type="slidenum">
              <a:rPr lang="zh-CN" altLang="en-US" smtClean="0"/>
              <a:t>83</a:t>
            </a:fld>
            <a:endParaRPr lang="zh-CN" altLang="en-US"/>
          </a:p>
        </p:txBody>
      </p:sp>
    </p:spTree>
    <p:extLst>
      <p:ext uri="{BB962C8B-B14F-4D97-AF65-F5344CB8AC3E}">
        <p14:creationId xmlns:p14="http://schemas.microsoft.com/office/powerpoint/2010/main" val="214604312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1B746-8DF9-8E9F-6DC0-390F8F6AB0D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AA65E1-C4D8-5996-FF0F-92E35F553E7C}"/>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2D4D8EEE-F79C-C07E-EBDF-C07F8A9A14FB}"/>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9D854DCD-7F4A-70DF-D9B6-0F51330FB7AC}"/>
              </a:ext>
            </a:extLst>
          </p:cNvPr>
          <p:cNvSpPr>
            <a:spLocks noGrp="1"/>
          </p:cNvSpPr>
          <p:nvPr>
            <p:ph type="sldNum" sz="quarter" idx="10"/>
          </p:nvPr>
        </p:nvSpPr>
        <p:spPr/>
        <p:txBody>
          <a:bodyPr/>
          <a:lstStyle/>
          <a:p>
            <a:fld id="{677A2CBA-E486-4DC8-8696-C7854B0A28FD}" type="slidenum">
              <a:rPr lang="zh-CN" altLang="en-US" smtClean="0"/>
              <a:t>84</a:t>
            </a:fld>
            <a:endParaRPr lang="zh-CN" altLang="en-US"/>
          </a:p>
        </p:txBody>
      </p:sp>
    </p:spTree>
    <p:extLst>
      <p:ext uri="{BB962C8B-B14F-4D97-AF65-F5344CB8AC3E}">
        <p14:creationId xmlns:p14="http://schemas.microsoft.com/office/powerpoint/2010/main" val="308137255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2E910E-8B18-2A9D-59E1-1E085B0B631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65E1AE1-06A7-EB39-F2BB-6FF4083D8115}"/>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269A47E0-EBE7-BD2D-5AAA-33812ED2CA4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44CD5938-4F24-BF1B-A069-842763FCA89C}"/>
              </a:ext>
            </a:extLst>
          </p:cNvPr>
          <p:cNvSpPr>
            <a:spLocks noGrp="1"/>
          </p:cNvSpPr>
          <p:nvPr>
            <p:ph type="sldNum" sz="quarter" idx="10"/>
          </p:nvPr>
        </p:nvSpPr>
        <p:spPr/>
        <p:txBody>
          <a:bodyPr/>
          <a:lstStyle/>
          <a:p>
            <a:fld id="{677A2CBA-E486-4DC8-8696-C7854B0A28FD}" type="slidenum">
              <a:rPr lang="zh-CN" altLang="en-US" smtClean="0"/>
              <a:t>85</a:t>
            </a:fld>
            <a:endParaRPr lang="zh-CN" altLang="en-US"/>
          </a:p>
        </p:txBody>
      </p:sp>
    </p:spTree>
    <p:extLst>
      <p:ext uri="{BB962C8B-B14F-4D97-AF65-F5344CB8AC3E}">
        <p14:creationId xmlns:p14="http://schemas.microsoft.com/office/powerpoint/2010/main" val="115632113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86</a:t>
            </a:fld>
            <a:endParaRPr lang="zh-CN" altLang="en-US"/>
          </a:p>
        </p:txBody>
      </p:sp>
    </p:spTree>
    <p:extLst>
      <p:ext uri="{BB962C8B-B14F-4D97-AF65-F5344CB8AC3E}">
        <p14:creationId xmlns:p14="http://schemas.microsoft.com/office/powerpoint/2010/main" val="241862335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87</a:t>
            </a:fld>
            <a:endParaRPr lang="zh-CN" altLang="en-US"/>
          </a:p>
        </p:txBody>
      </p:sp>
    </p:spTree>
    <p:extLst>
      <p:ext uri="{BB962C8B-B14F-4D97-AF65-F5344CB8AC3E}">
        <p14:creationId xmlns:p14="http://schemas.microsoft.com/office/powerpoint/2010/main" val="78581843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2DC63F-C8AA-DD3D-4CCF-FE55B3A078D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1715473-67FD-58B8-DC79-A2DF2FBAE591}"/>
              </a:ext>
            </a:extLst>
          </p:cNvPr>
          <p:cNvSpPr>
            <a:spLocks noGrp="1" noRot="1" noChangeAspect="1"/>
          </p:cNvSpPr>
          <p:nvPr>
            <p:ph type="sldImg"/>
          </p:nvPr>
        </p:nvSpPr>
        <p:spPr>
          <a:xfrm>
            <a:off x="685800" y="1143000"/>
            <a:ext cx="5486400" cy="3086100"/>
          </a:xfrm>
        </p:spPr>
      </p:sp>
      <p:sp>
        <p:nvSpPr>
          <p:cNvPr id="3" name="备注占位符 2">
            <a:extLst>
              <a:ext uri="{FF2B5EF4-FFF2-40B4-BE49-F238E27FC236}">
                <a16:creationId xmlns:a16="http://schemas.microsoft.com/office/drawing/2014/main" id="{BE970D72-6ABD-98A8-2F4E-4778971E4FCB}"/>
              </a:ext>
            </a:extLst>
          </p:cNvPr>
          <p:cNvSpPr>
            <a:spLocks noGrp="1"/>
          </p:cNvSpPr>
          <p:nvPr>
            <p:ph type="body" idx="1"/>
          </p:nvPr>
        </p:nvSpPr>
        <p:spPr/>
        <p:txBody>
          <a:bodyPr/>
          <a:lstStyle/>
          <a:p>
            <a:pPr algn="just"/>
            <a:endParaRPr lang="en-US" altLang="zh-CN"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a:extLst>
              <a:ext uri="{FF2B5EF4-FFF2-40B4-BE49-F238E27FC236}">
                <a16:creationId xmlns:a16="http://schemas.microsoft.com/office/drawing/2014/main" id="{5155BA4A-9CE5-3DB8-6657-06199DC75BF4}"/>
              </a:ext>
            </a:extLst>
          </p:cNvPr>
          <p:cNvSpPr>
            <a:spLocks noGrp="1"/>
          </p:cNvSpPr>
          <p:nvPr>
            <p:ph type="sldNum" sz="quarter" idx="10"/>
          </p:nvPr>
        </p:nvSpPr>
        <p:spPr/>
        <p:txBody>
          <a:bodyPr/>
          <a:lstStyle/>
          <a:p>
            <a:fld id="{677A2CBA-E486-4DC8-8696-C7854B0A28FD}" type="slidenum">
              <a:rPr lang="zh-CN" altLang="en-US" smtClean="0"/>
              <a:t>88</a:t>
            </a:fld>
            <a:endParaRPr lang="zh-CN" altLang="en-US"/>
          </a:p>
        </p:txBody>
      </p:sp>
    </p:spTree>
    <p:extLst>
      <p:ext uri="{BB962C8B-B14F-4D97-AF65-F5344CB8AC3E}">
        <p14:creationId xmlns:p14="http://schemas.microsoft.com/office/powerpoint/2010/main" val="55246014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7A2CBA-E486-4DC8-8696-C7854B0A28FD}" type="slidenum">
              <a:rPr lang="zh-CN" altLang="en-US" smtClean="0"/>
              <a:t>89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tx1"/>
              </a:solidFill>
              <a:effectLst/>
              <a:latin typeface="微软雅黑" panose="020B0503020204020204" charset="-122"/>
              <a:ea typeface="微软雅黑" panose="020B0503020204020204" charset="-122"/>
              <a:cs typeface="+mn-cs"/>
            </a:endParaRPr>
          </a:p>
        </p:txBody>
      </p:sp>
      <p:sp>
        <p:nvSpPr>
          <p:cNvPr id="4" name="灯片编号占位符 3"/>
          <p:cNvSpPr>
            <a:spLocks noGrp="1"/>
          </p:cNvSpPr>
          <p:nvPr>
            <p:ph type="sldNum" sz="quarter" idx="10"/>
          </p:nvPr>
        </p:nvSpPr>
        <p:spPr/>
        <p:txBody>
          <a:bodyPr/>
          <a:lstStyle/>
          <a:p>
            <a:fld id="{677A2CBA-E486-4DC8-8696-C7854B0A28FD}"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5" name="Footer Placeholder 4"/>
          <p:cNvSpPr>
            <a:spLocks noGrp="1"/>
          </p:cNvSpPr>
          <p:nvPr>
            <p:ph type="ftr" sz="quarter" idx="11"/>
          </p:nvPr>
        </p:nvSpPr>
        <p:spPr/>
        <p:txBody>
          <a:bodyPr/>
          <a:lstStyle/>
          <a:p>
            <a:endParaRPr lang="zh-HK" altLang="en-US"/>
          </a:p>
        </p:txBody>
      </p:sp>
      <p:grpSp>
        <p:nvGrpSpPr>
          <p:cNvPr id="7" name="组合 6">
            <a:extLst>
              <a:ext uri="{FF2B5EF4-FFF2-40B4-BE49-F238E27FC236}">
                <a16:creationId xmlns:a16="http://schemas.microsoft.com/office/drawing/2014/main" id="{752D399B-10EF-4EA5-8ED2-3DC0A3B5B942}"/>
              </a:ext>
            </a:extLst>
          </p:cNvPr>
          <p:cNvGrpSpPr/>
          <p:nvPr userDrawn="1"/>
        </p:nvGrpSpPr>
        <p:grpSpPr>
          <a:xfrm>
            <a:off x="-1" y="6548011"/>
            <a:ext cx="12192001" cy="309989"/>
            <a:chOff x="0" y="6564501"/>
            <a:chExt cx="9144000" cy="292903"/>
          </a:xfrm>
        </p:grpSpPr>
        <p:sp>
          <p:nvSpPr>
            <p:cNvPr id="8" name="矩形 7">
              <a:extLst>
                <a:ext uri="{FF2B5EF4-FFF2-40B4-BE49-F238E27FC236}">
                  <a16:creationId xmlns:a16="http://schemas.microsoft.com/office/drawing/2014/main" id="{435286D4-D3DE-43AD-AD3E-743FB34E1640}"/>
                </a:ext>
              </a:extLst>
            </p:cNvPr>
            <p:cNvSpPr/>
            <p:nvPr/>
          </p:nvSpPr>
          <p:spPr>
            <a:xfrm>
              <a:off x="8854294" y="6564501"/>
              <a:ext cx="289706" cy="288000"/>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08186E96-158A-47AB-B2A6-E7F9BD27D01B}"/>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0" name="灯片编号占位符 5">
            <a:extLst>
              <a:ext uri="{FF2B5EF4-FFF2-40B4-BE49-F238E27FC236}">
                <a16:creationId xmlns:a16="http://schemas.microsoft.com/office/drawing/2014/main" id="{20DA6F79-33E3-499D-B2BD-9FF5A247960E}"/>
              </a:ext>
            </a:extLst>
          </p:cNvPr>
          <p:cNvSpPr txBox="1"/>
          <p:nvPr userDrawn="1"/>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t>‹#›</a:t>
            </a:fld>
            <a:endParaRPr lang="zh-HK" altLang="en-US" sz="1600" dirty="0">
              <a:solidFill>
                <a:schemeClr val="bg1"/>
              </a:solidFill>
            </a:endParaRPr>
          </a:p>
        </p:txBody>
      </p:sp>
    </p:spTree>
    <p:extLst>
      <p:ext uri="{BB962C8B-B14F-4D97-AF65-F5344CB8AC3E}">
        <p14:creationId xmlns:p14="http://schemas.microsoft.com/office/powerpoint/2010/main" val="1588630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9C0749D-2F59-4EC7-BBFF-A9307FBB7504}" type="datetime1">
              <a:rPr lang="zh-HK" altLang="en-US" smtClean="0"/>
              <a:t>12/4/2025</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2479807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ED9A26AC-1923-4427-B4CD-19CD4F07AC4B}" type="datetime1">
              <a:rPr lang="zh-HK" altLang="en-US" smtClean="0"/>
              <a:t>12/4/2025</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15859849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60539F5-6FE0-462E-8801-6C439ED55DD0}"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16303332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C47E231-8E48-434B-9644-8EFCA1F3D642}"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36954114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CFC38EA1-C396-483E-8A5E-9E425BDFD51A}"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3595435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800D9915-9474-4789-A728-2794EAF01914}"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29974027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73671A44-F950-4B7A-AC4F-B97F35CA1D88}"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HK"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36422499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9F8A491-66AD-4349-90C4-46A92855ED2C}"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HK"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3766248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01FAA-338E-485B-B115-2C62AD2A5A1C}"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HK" altLang="en-US">
              <a:solidFill>
                <a:prstClr val="black">
                  <a:tint val="75000"/>
                </a:prstClr>
              </a:solidFill>
            </a:endParaRPr>
          </a:p>
        </p:txBody>
      </p:sp>
      <p:sp>
        <p:nvSpPr>
          <p:cNvPr id="4" name="Slide Number Placeholder 3"/>
          <p:cNvSpPr>
            <a:spLocks noGrp="1"/>
          </p:cNvSpPr>
          <p:nvPr>
            <p:ph type="sldNum" sz="quarter" idx="12"/>
          </p:nvPr>
        </p:nvSpPr>
        <p:spPr>
          <a:xfrm>
            <a:off x="11784000" y="6478905"/>
            <a:ext cx="408000" cy="365125"/>
          </a:xfrm>
        </p:spPr>
        <p:txBody>
          <a:bodyPr/>
          <a:lstStyle>
            <a:lvl1pPr>
              <a:defRPr>
                <a:solidFill>
                  <a:schemeClr val="bg1"/>
                </a:solidFill>
                <a:latin typeface="Times New Roman" panose="02020603050405020304" pitchFamily="18" charset="0"/>
                <a:cs typeface="Times New Roman" panose="02020603050405020304" pitchFamily="18" charset="0"/>
              </a:defRPr>
            </a:lvl1pPr>
          </a:lstStyle>
          <a:p>
            <a:fld id="{8592E714-8771-4256-B120-A1444CD7D5F3}" type="slidenum">
              <a:rPr lang="zh-HK" altLang="en-US" smtClean="0"/>
              <a:pPr/>
              <a:t>‹#›</a:t>
            </a:fld>
            <a:endParaRPr lang="zh-HK" altLang="en-US" dirty="0"/>
          </a:p>
        </p:txBody>
      </p:sp>
    </p:spTree>
    <p:extLst>
      <p:ext uri="{BB962C8B-B14F-4D97-AF65-F5344CB8AC3E}">
        <p14:creationId xmlns:p14="http://schemas.microsoft.com/office/powerpoint/2010/main" val="31076493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7A5B1DE-47B3-429F-89C9-1DFC8A28EB62}"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1801827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Footer Placeholder 4"/>
          <p:cNvSpPr>
            <a:spLocks noGrp="1"/>
          </p:cNvSpPr>
          <p:nvPr>
            <p:ph type="ftr" sz="quarter" idx="11"/>
          </p:nvPr>
        </p:nvSpPr>
        <p:spPr/>
        <p:txBody>
          <a:bodyPr/>
          <a:lstStyle/>
          <a:p>
            <a:endParaRPr lang="zh-HK" altLang="en-US" dirty="0"/>
          </a:p>
        </p:txBody>
      </p:sp>
      <p:pic>
        <p:nvPicPr>
          <p:cNvPr id="7" name="图片 6">
            <a:extLst>
              <a:ext uri="{FF2B5EF4-FFF2-40B4-BE49-F238E27FC236}">
                <a16:creationId xmlns:a16="http://schemas.microsoft.com/office/drawing/2014/main" id="{512EEB69-5A2A-4D9F-9322-45F2AE4FA6BA}"/>
              </a:ext>
            </a:extLst>
          </p:cNvPr>
          <p:cNvPicPr>
            <a:picLocks noChangeAspect="1"/>
          </p:cNvPicPr>
          <p:nvPr userDrawn="1"/>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36975436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FC4DCC9-7DC2-4FFC-8CFA-8A291754AFD9}"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2335238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7C26E2CC-B67F-44F4-8E63-3D2110F32D98}"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1008073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E7FBA692-3A9E-4ECC-B70F-39A38E6FDC85}"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a:t>
            </a:fld>
            <a:endParaRPr lang="zh-HK" altLang="en-US">
              <a:solidFill>
                <a:prstClr val="black">
                  <a:tint val="75000"/>
                </a:prstClr>
              </a:solidFill>
            </a:endParaRPr>
          </a:p>
        </p:txBody>
      </p:sp>
    </p:spTree>
    <p:extLst>
      <p:ext uri="{BB962C8B-B14F-4D97-AF65-F5344CB8AC3E}">
        <p14:creationId xmlns:p14="http://schemas.microsoft.com/office/powerpoint/2010/main" val="2594122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B3FA986A-FE73-4398-9AE5-9B401A3A8672}" type="datetime1">
              <a:rPr lang="zh-HK" altLang="en-US" smtClean="0"/>
              <a:t>12/4/2025</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2318490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02CEBE9A-D6CF-409F-8B35-536E38E32E00}" type="datetime1">
              <a:rPr lang="zh-HK" altLang="en-US" smtClean="0"/>
              <a:t>12/4/2025</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538399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2860B113-B6BB-456A-948C-909854A2CE25}" type="datetime1">
              <a:rPr lang="zh-HK" altLang="en-US" smtClean="0"/>
              <a:t>12/4/2025</a:t>
            </a:fld>
            <a:endParaRPr lang="zh-HK" altLang="en-US"/>
          </a:p>
        </p:txBody>
      </p:sp>
      <p:sp>
        <p:nvSpPr>
          <p:cNvPr id="8" name="Footer Placeholder 7"/>
          <p:cNvSpPr>
            <a:spLocks noGrp="1"/>
          </p:cNvSpPr>
          <p:nvPr>
            <p:ph type="ftr" sz="quarter" idx="11"/>
          </p:nvPr>
        </p:nvSpPr>
        <p:spPr/>
        <p:txBody>
          <a:bodyPr/>
          <a:lstStyle/>
          <a:p>
            <a:endParaRPr lang="zh-HK" alt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3620015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AAF73846-97E0-4FFF-B076-3986A5617372}" type="datetime1">
              <a:rPr lang="zh-HK" altLang="en-US" smtClean="0"/>
              <a:t>12/4/2025</a:t>
            </a:fld>
            <a:endParaRPr lang="zh-HK" altLang="en-US"/>
          </a:p>
        </p:txBody>
      </p:sp>
      <p:sp>
        <p:nvSpPr>
          <p:cNvPr id="4" name="Footer Placeholder 3"/>
          <p:cNvSpPr>
            <a:spLocks noGrp="1"/>
          </p:cNvSpPr>
          <p:nvPr>
            <p:ph type="ftr" sz="quarter" idx="11"/>
          </p:nvPr>
        </p:nvSpPr>
        <p:spPr/>
        <p:txBody>
          <a:bodyPr/>
          <a:lstStyle/>
          <a:p>
            <a:endParaRPr lang="zh-HK" alt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2593331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F883798C-AF67-42D6-828B-2970DD555736}" type="datetime1">
              <a:rPr lang="zh-HK" altLang="en-US" smtClean="0"/>
              <a:t>12/4/2025</a:t>
            </a:fld>
            <a:endParaRPr lang="zh-HK" altLang="en-US"/>
          </a:p>
        </p:txBody>
      </p:sp>
      <p:sp>
        <p:nvSpPr>
          <p:cNvPr id="3" name="Footer Placeholder 2"/>
          <p:cNvSpPr>
            <a:spLocks noGrp="1"/>
          </p:cNvSpPr>
          <p:nvPr>
            <p:ph type="ftr" sz="quarter" idx="11"/>
          </p:nvPr>
        </p:nvSpPr>
        <p:spPr/>
        <p:txBody>
          <a:bodyPr/>
          <a:lstStyle/>
          <a:p>
            <a:endParaRPr lang="zh-HK" alt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913122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721BB204-8DBB-4C44-9B30-9DD9D703E0DA}" type="datetime1">
              <a:rPr lang="zh-HK" altLang="en-US" smtClean="0"/>
              <a:t>12/4/2025</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1710607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0DC8259E-C15E-44C8-BC29-FA4578202D53}" type="datetime1">
              <a:rPr lang="zh-HK" altLang="en-US" smtClean="0"/>
              <a:t>12/4/2025</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9E45C72C-05F9-42DA-A32C-E89F323A6F21}" type="slidenum">
              <a:rPr lang="zh-HK" altLang="en-US" smtClean="0"/>
              <a:t>‹#›</a:t>
            </a:fld>
            <a:endParaRPr lang="zh-HK" altLang="en-US"/>
          </a:p>
        </p:txBody>
      </p:sp>
    </p:spTree>
    <p:extLst>
      <p:ext uri="{BB962C8B-B14F-4D97-AF65-F5344CB8AC3E}">
        <p14:creationId xmlns:p14="http://schemas.microsoft.com/office/powerpoint/2010/main" val="1872743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HK" altLang="en-US"/>
          </a:p>
        </p:txBody>
      </p:sp>
      <p:grpSp>
        <p:nvGrpSpPr>
          <p:cNvPr id="13" name="组合 12">
            <a:extLst>
              <a:ext uri="{FF2B5EF4-FFF2-40B4-BE49-F238E27FC236}">
                <a16:creationId xmlns:a16="http://schemas.microsoft.com/office/drawing/2014/main" id="{CA0BF243-BBBB-45B4-9664-2B2F9FD78E86}"/>
              </a:ext>
            </a:extLst>
          </p:cNvPr>
          <p:cNvGrpSpPr/>
          <p:nvPr userDrawn="1"/>
        </p:nvGrpSpPr>
        <p:grpSpPr>
          <a:xfrm>
            <a:off x="-1" y="6548011"/>
            <a:ext cx="12192001" cy="309989"/>
            <a:chOff x="0" y="6564501"/>
            <a:chExt cx="9144000" cy="292903"/>
          </a:xfrm>
        </p:grpSpPr>
        <p:sp>
          <p:nvSpPr>
            <p:cNvPr id="14" name="矩形 13">
              <a:extLst>
                <a:ext uri="{FF2B5EF4-FFF2-40B4-BE49-F238E27FC236}">
                  <a16:creationId xmlns:a16="http://schemas.microsoft.com/office/drawing/2014/main" id="{C6672294-FD4D-4C29-8C6B-A90ACA13CEBB}"/>
                </a:ext>
              </a:extLst>
            </p:cNvPr>
            <p:cNvSpPr/>
            <p:nvPr/>
          </p:nvSpPr>
          <p:spPr>
            <a:xfrm>
              <a:off x="8854294" y="6564501"/>
              <a:ext cx="289706" cy="288000"/>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9DAEB5F5-FCBA-40A1-8B8D-941D4F65269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6" name="灯片编号占位符 5">
            <a:extLst>
              <a:ext uri="{FF2B5EF4-FFF2-40B4-BE49-F238E27FC236}">
                <a16:creationId xmlns:a16="http://schemas.microsoft.com/office/drawing/2014/main" id="{E22416C1-5B92-4E1F-B2B5-122D5CDBC73C}"/>
              </a:ext>
            </a:extLst>
          </p:cNvPr>
          <p:cNvSpPr txBox="1"/>
          <p:nvPr userDrawn="1"/>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t>‹#›</a:t>
            </a:fld>
            <a:endParaRPr lang="zh-HK" altLang="en-US" sz="1600" dirty="0">
              <a:solidFill>
                <a:schemeClr val="bg1"/>
              </a:solidFill>
            </a:endParaRPr>
          </a:p>
        </p:txBody>
      </p:sp>
    </p:spTree>
    <p:extLst>
      <p:ext uri="{BB962C8B-B14F-4D97-AF65-F5344CB8AC3E}">
        <p14:creationId xmlns:p14="http://schemas.microsoft.com/office/powerpoint/2010/main" val="230980995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40BDA6-FB1E-4C60-AF08-640F56201863}" type="datetime1">
              <a:rPr lang="zh-HK" altLang="en-US" smtClean="0">
                <a:solidFill>
                  <a:prstClr val="black">
                    <a:tint val="75000"/>
                  </a:prstClr>
                </a:solidFill>
              </a:rPr>
              <a:t>12/4/2025</a:t>
            </a:fld>
            <a:endParaRPr lang="zh-HK"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HK" altLang="en-US">
              <a:solidFill>
                <a:prstClr val="black">
                  <a:tint val="75000"/>
                </a:prstClr>
              </a:solidFill>
            </a:endParaRPr>
          </a:p>
        </p:txBody>
      </p:sp>
      <p:sp>
        <p:nvSpPr>
          <p:cNvPr id="6" name="Slide Number Placeholder 5"/>
          <p:cNvSpPr>
            <a:spLocks noGrp="1"/>
          </p:cNvSpPr>
          <p:nvPr>
            <p:ph type="sldNum" sz="quarter" idx="4"/>
          </p:nvPr>
        </p:nvSpPr>
        <p:spPr>
          <a:xfrm>
            <a:off x="11712000" y="6421664"/>
            <a:ext cx="367200" cy="365125"/>
          </a:xfrm>
          <a:prstGeom prst="rect">
            <a:avLst/>
          </a:prstGeom>
        </p:spPr>
        <p:txBody>
          <a:bodyPr vert="horz" lIns="91440" tIns="45720" rIns="91440" bIns="45720" rtlCol="0" anchor="ctr"/>
          <a:lstStyle>
            <a:lvl1pPr algn="r">
              <a:defRPr sz="1200">
                <a:solidFill>
                  <a:schemeClr val="bg1"/>
                </a:solidFill>
              </a:defRPr>
            </a:lvl1pPr>
          </a:lstStyle>
          <a:p>
            <a:fld id="{8592E714-8771-4256-B120-A1444CD7D5F3}" type="slidenum">
              <a:rPr lang="zh-HK" altLang="en-US" smtClean="0"/>
              <a:pPr/>
              <a:t>‹#›</a:t>
            </a:fld>
            <a:endParaRPr lang="zh-HK" altLang="en-US" dirty="0"/>
          </a:p>
        </p:txBody>
      </p:sp>
    </p:spTree>
    <p:extLst>
      <p:ext uri="{BB962C8B-B14F-4D97-AF65-F5344CB8AC3E}">
        <p14:creationId xmlns:p14="http://schemas.microsoft.com/office/powerpoint/2010/main" val="297585889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notesSlide" Target="../notesSlides/notesSlide1.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customXml" Target="../ink/ink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8" Type="http://schemas.openxmlformats.org/officeDocument/2006/relationships/tags" Target="../tags/tag114.xml"/><Relationship Id="rId13" Type="http://schemas.openxmlformats.org/officeDocument/2006/relationships/tags" Target="../tags/tag119.xml"/><Relationship Id="rId18" Type="http://schemas.openxmlformats.org/officeDocument/2006/relationships/tags" Target="../tags/tag124.xml"/><Relationship Id="rId26" Type="http://schemas.openxmlformats.org/officeDocument/2006/relationships/tags" Target="../tags/tag132.xml"/><Relationship Id="rId3" Type="http://schemas.openxmlformats.org/officeDocument/2006/relationships/tags" Target="../tags/tag109.xml"/><Relationship Id="rId21" Type="http://schemas.openxmlformats.org/officeDocument/2006/relationships/tags" Target="../tags/tag127.xml"/><Relationship Id="rId7" Type="http://schemas.openxmlformats.org/officeDocument/2006/relationships/tags" Target="../tags/tag113.xml"/><Relationship Id="rId12" Type="http://schemas.openxmlformats.org/officeDocument/2006/relationships/tags" Target="../tags/tag118.xml"/><Relationship Id="rId17" Type="http://schemas.openxmlformats.org/officeDocument/2006/relationships/tags" Target="../tags/tag123.xml"/><Relationship Id="rId25" Type="http://schemas.openxmlformats.org/officeDocument/2006/relationships/tags" Target="../tags/tag131.xml"/><Relationship Id="rId2" Type="http://schemas.openxmlformats.org/officeDocument/2006/relationships/tags" Target="../tags/tag108.xml"/><Relationship Id="rId16" Type="http://schemas.openxmlformats.org/officeDocument/2006/relationships/tags" Target="../tags/tag122.xml"/><Relationship Id="rId20" Type="http://schemas.openxmlformats.org/officeDocument/2006/relationships/tags" Target="../tags/tag126.xml"/><Relationship Id="rId29" Type="http://schemas.openxmlformats.org/officeDocument/2006/relationships/slideLayout" Target="../slideLayouts/slideLayout18.xml"/><Relationship Id="rId1" Type="http://schemas.openxmlformats.org/officeDocument/2006/relationships/tags" Target="../tags/tag107.xml"/><Relationship Id="rId6" Type="http://schemas.openxmlformats.org/officeDocument/2006/relationships/tags" Target="../tags/tag112.xml"/><Relationship Id="rId11" Type="http://schemas.openxmlformats.org/officeDocument/2006/relationships/tags" Target="../tags/tag117.xml"/><Relationship Id="rId24" Type="http://schemas.openxmlformats.org/officeDocument/2006/relationships/tags" Target="../tags/tag130.xml"/><Relationship Id="rId32" Type="http://schemas.microsoft.com/office/2007/relationships/hdphoto" Target="../media/hdphoto1.wdp"/><Relationship Id="rId5" Type="http://schemas.openxmlformats.org/officeDocument/2006/relationships/tags" Target="../tags/tag111.xml"/><Relationship Id="rId15" Type="http://schemas.openxmlformats.org/officeDocument/2006/relationships/tags" Target="../tags/tag121.xml"/><Relationship Id="rId23" Type="http://schemas.openxmlformats.org/officeDocument/2006/relationships/tags" Target="../tags/tag129.xml"/><Relationship Id="rId28" Type="http://schemas.openxmlformats.org/officeDocument/2006/relationships/tags" Target="../tags/tag134.xml"/><Relationship Id="rId10" Type="http://schemas.openxmlformats.org/officeDocument/2006/relationships/tags" Target="../tags/tag116.xml"/><Relationship Id="rId19" Type="http://schemas.openxmlformats.org/officeDocument/2006/relationships/tags" Target="../tags/tag125.xml"/><Relationship Id="rId31" Type="http://schemas.openxmlformats.org/officeDocument/2006/relationships/image" Target="../media/image1.png"/><Relationship Id="rId4" Type="http://schemas.openxmlformats.org/officeDocument/2006/relationships/tags" Target="../tags/tag110.xml"/><Relationship Id="rId9" Type="http://schemas.openxmlformats.org/officeDocument/2006/relationships/tags" Target="../tags/tag115.xml"/><Relationship Id="rId14" Type="http://schemas.openxmlformats.org/officeDocument/2006/relationships/tags" Target="../tags/tag120.xml"/><Relationship Id="rId22" Type="http://schemas.openxmlformats.org/officeDocument/2006/relationships/tags" Target="../tags/tag128.xml"/><Relationship Id="rId27" Type="http://schemas.openxmlformats.org/officeDocument/2006/relationships/tags" Target="../tags/tag133.xml"/><Relationship Id="rId30"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8" Type="http://schemas.openxmlformats.org/officeDocument/2006/relationships/tags" Target="../tags/tag20.xml"/><Relationship Id="rId3" Type="http://schemas.openxmlformats.org/officeDocument/2006/relationships/tags" Target="../tags/tag15.xml"/><Relationship Id="rId7" Type="http://schemas.openxmlformats.org/officeDocument/2006/relationships/tags" Target="../tags/tag19.xml"/><Relationship Id="rId12" Type="http://schemas.openxmlformats.org/officeDocument/2006/relationships/notesSlide" Target="../notesSlides/notesSlide2.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tags" Target="../tags/tag18.xml"/><Relationship Id="rId11" Type="http://schemas.openxmlformats.org/officeDocument/2006/relationships/slideLayout" Target="../slideLayouts/slideLayout2.xml"/><Relationship Id="rId5" Type="http://schemas.openxmlformats.org/officeDocument/2006/relationships/tags" Target="../tags/tag17.xml"/><Relationship Id="rId10" Type="http://schemas.openxmlformats.org/officeDocument/2006/relationships/tags" Target="../tags/tag22.xml"/><Relationship Id="rId4" Type="http://schemas.openxmlformats.org/officeDocument/2006/relationships/tags" Target="../tags/tag16.xml"/><Relationship Id="rId9" Type="http://schemas.openxmlformats.org/officeDocument/2006/relationships/tags" Target="../tags/tag21.xml"/></Relationships>
</file>

<file path=ppt/slides/_rels/slide20.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slideLayout" Target="../slideLayouts/slideLayout18.xml"/><Relationship Id="rId7" Type="http://schemas.openxmlformats.org/officeDocument/2006/relationships/image" Target="../media/image19.png"/><Relationship Id="rId2" Type="http://schemas.openxmlformats.org/officeDocument/2006/relationships/tags" Target="../tags/tag136.xml"/><Relationship Id="rId1" Type="http://schemas.openxmlformats.org/officeDocument/2006/relationships/tags" Target="../tags/tag135.xml"/><Relationship Id="rId6" Type="http://schemas.openxmlformats.org/officeDocument/2006/relationships/customXml" Target="../ink/ink2.xml"/><Relationship Id="rId11" Type="http://schemas.openxmlformats.org/officeDocument/2006/relationships/image" Target="../media/image21.png"/><Relationship Id="rId5" Type="http://schemas.openxmlformats.org/officeDocument/2006/relationships/image" Target="../media/image18.png"/><Relationship Id="rId10" Type="http://schemas.openxmlformats.org/officeDocument/2006/relationships/customXml" Target="../ink/ink4.xml"/><Relationship Id="rId4" Type="http://schemas.openxmlformats.org/officeDocument/2006/relationships/notesSlide" Target="../notesSlides/notesSlide20.xml"/><Relationship Id="rId9"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38.xml"/><Relationship Id="rId1" Type="http://schemas.openxmlformats.org/officeDocument/2006/relationships/tags" Target="../tags/tag137.xml"/><Relationship Id="rId5" Type="http://schemas.openxmlformats.org/officeDocument/2006/relationships/image" Target="../media/image22.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Layout" Target="../slideLayouts/slideLayout18.xml"/><Relationship Id="rId7" Type="http://schemas.openxmlformats.org/officeDocument/2006/relationships/customXml" Target="../ink/ink5.xml"/><Relationship Id="rId2" Type="http://schemas.openxmlformats.org/officeDocument/2006/relationships/tags" Target="../tags/tag140.xml"/><Relationship Id="rId1" Type="http://schemas.openxmlformats.org/officeDocument/2006/relationships/tags" Target="../tags/tag139.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6.png"/><Relationship Id="rId4" Type="http://schemas.openxmlformats.org/officeDocument/2006/relationships/notesSlide" Target="../notesSlides/notesSlide22.xml"/><Relationship Id="rId9" Type="http://schemas.openxmlformats.org/officeDocument/2006/relationships/customXml" Target="../ink/ink6.xml"/></Relationships>
</file>

<file path=ppt/slides/_rels/slide23.xml.rels><?xml version="1.0" encoding="UTF-8" standalone="yes"?>
<Relationships xmlns="http://schemas.openxmlformats.org/package/2006/relationships"><Relationship Id="rId8" Type="http://schemas.openxmlformats.org/officeDocument/2006/relationships/tags" Target="../tags/tag148.xml"/><Relationship Id="rId13" Type="http://schemas.openxmlformats.org/officeDocument/2006/relationships/tags" Target="../tags/tag153.xml"/><Relationship Id="rId18" Type="http://schemas.openxmlformats.org/officeDocument/2006/relationships/tags" Target="../tags/tag158.xml"/><Relationship Id="rId26" Type="http://schemas.openxmlformats.org/officeDocument/2006/relationships/tags" Target="../tags/tag166.xml"/><Relationship Id="rId3" Type="http://schemas.openxmlformats.org/officeDocument/2006/relationships/tags" Target="../tags/tag143.xml"/><Relationship Id="rId21" Type="http://schemas.openxmlformats.org/officeDocument/2006/relationships/tags" Target="../tags/tag161.xml"/><Relationship Id="rId7" Type="http://schemas.openxmlformats.org/officeDocument/2006/relationships/tags" Target="../tags/tag147.xml"/><Relationship Id="rId12" Type="http://schemas.openxmlformats.org/officeDocument/2006/relationships/tags" Target="../tags/tag152.xml"/><Relationship Id="rId17" Type="http://schemas.openxmlformats.org/officeDocument/2006/relationships/tags" Target="../tags/tag157.xml"/><Relationship Id="rId25" Type="http://schemas.openxmlformats.org/officeDocument/2006/relationships/tags" Target="../tags/tag165.xml"/><Relationship Id="rId2" Type="http://schemas.openxmlformats.org/officeDocument/2006/relationships/tags" Target="../tags/tag142.xml"/><Relationship Id="rId16" Type="http://schemas.openxmlformats.org/officeDocument/2006/relationships/tags" Target="../tags/tag156.xml"/><Relationship Id="rId20" Type="http://schemas.openxmlformats.org/officeDocument/2006/relationships/tags" Target="../tags/tag160.xml"/><Relationship Id="rId29" Type="http://schemas.openxmlformats.org/officeDocument/2006/relationships/slideLayout" Target="../slideLayouts/slideLayout18.xml"/><Relationship Id="rId1" Type="http://schemas.openxmlformats.org/officeDocument/2006/relationships/tags" Target="../tags/tag141.xml"/><Relationship Id="rId6" Type="http://schemas.openxmlformats.org/officeDocument/2006/relationships/tags" Target="../tags/tag146.xml"/><Relationship Id="rId11" Type="http://schemas.openxmlformats.org/officeDocument/2006/relationships/tags" Target="../tags/tag151.xml"/><Relationship Id="rId24" Type="http://schemas.openxmlformats.org/officeDocument/2006/relationships/tags" Target="../tags/tag164.xml"/><Relationship Id="rId32" Type="http://schemas.microsoft.com/office/2007/relationships/hdphoto" Target="../media/hdphoto1.wdp"/><Relationship Id="rId5" Type="http://schemas.openxmlformats.org/officeDocument/2006/relationships/tags" Target="../tags/tag145.xml"/><Relationship Id="rId15" Type="http://schemas.openxmlformats.org/officeDocument/2006/relationships/tags" Target="../tags/tag155.xml"/><Relationship Id="rId23" Type="http://schemas.openxmlformats.org/officeDocument/2006/relationships/tags" Target="../tags/tag163.xml"/><Relationship Id="rId28" Type="http://schemas.openxmlformats.org/officeDocument/2006/relationships/tags" Target="../tags/tag168.xml"/><Relationship Id="rId10" Type="http://schemas.openxmlformats.org/officeDocument/2006/relationships/tags" Target="../tags/tag150.xml"/><Relationship Id="rId19" Type="http://schemas.openxmlformats.org/officeDocument/2006/relationships/tags" Target="../tags/tag159.xml"/><Relationship Id="rId31" Type="http://schemas.openxmlformats.org/officeDocument/2006/relationships/image" Target="../media/image1.png"/><Relationship Id="rId4" Type="http://schemas.openxmlformats.org/officeDocument/2006/relationships/tags" Target="../tags/tag144.xml"/><Relationship Id="rId9" Type="http://schemas.openxmlformats.org/officeDocument/2006/relationships/tags" Target="../tags/tag149.xml"/><Relationship Id="rId14" Type="http://schemas.openxmlformats.org/officeDocument/2006/relationships/tags" Target="../tags/tag154.xml"/><Relationship Id="rId22" Type="http://schemas.openxmlformats.org/officeDocument/2006/relationships/tags" Target="../tags/tag162.xml"/><Relationship Id="rId27" Type="http://schemas.openxmlformats.org/officeDocument/2006/relationships/tags" Target="../tags/tag167.xml"/><Relationship Id="rId30"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8" Type="http://schemas.openxmlformats.org/officeDocument/2006/relationships/tags" Target="../tags/tag176.xml"/><Relationship Id="rId13" Type="http://schemas.openxmlformats.org/officeDocument/2006/relationships/tags" Target="../tags/tag181.xml"/><Relationship Id="rId18" Type="http://schemas.openxmlformats.org/officeDocument/2006/relationships/tags" Target="../tags/tag186.xml"/><Relationship Id="rId26" Type="http://schemas.openxmlformats.org/officeDocument/2006/relationships/tags" Target="../tags/tag194.xml"/><Relationship Id="rId3" Type="http://schemas.openxmlformats.org/officeDocument/2006/relationships/tags" Target="../tags/tag171.xml"/><Relationship Id="rId21" Type="http://schemas.openxmlformats.org/officeDocument/2006/relationships/tags" Target="../tags/tag189.xml"/><Relationship Id="rId7" Type="http://schemas.openxmlformats.org/officeDocument/2006/relationships/tags" Target="../tags/tag175.xml"/><Relationship Id="rId12" Type="http://schemas.openxmlformats.org/officeDocument/2006/relationships/tags" Target="../tags/tag180.xml"/><Relationship Id="rId17" Type="http://schemas.openxmlformats.org/officeDocument/2006/relationships/tags" Target="../tags/tag185.xml"/><Relationship Id="rId25" Type="http://schemas.openxmlformats.org/officeDocument/2006/relationships/tags" Target="../tags/tag193.xml"/><Relationship Id="rId2" Type="http://schemas.openxmlformats.org/officeDocument/2006/relationships/tags" Target="../tags/tag170.xml"/><Relationship Id="rId16" Type="http://schemas.openxmlformats.org/officeDocument/2006/relationships/tags" Target="../tags/tag184.xml"/><Relationship Id="rId20" Type="http://schemas.openxmlformats.org/officeDocument/2006/relationships/tags" Target="../tags/tag188.xml"/><Relationship Id="rId29" Type="http://schemas.openxmlformats.org/officeDocument/2006/relationships/slideLayout" Target="../slideLayouts/slideLayout18.xml"/><Relationship Id="rId1" Type="http://schemas.openxmlformats.org/officeDocument/2006/relationships/tags" Target="../tags/tag169.xml"/><Relationship Id="rId6" Type="http://schemas.openxmlformats.org/officeDocument/2006/relationships/tags" Target="../tags/tag174.xml"/><Relationship Id="rId11" Type="http://schemas.openxmlformats.org/officeDocument/2006/relationships/tags" Target="../tags/tag179.xml"/><Relationship Id="rId24" Type="http://schemas.openxmlformats.org/officeDocument/2006/relationships/tags" Target="../tags/tag192.xml"/><Relationship Id="rId32" Type="http://schemas.microsoft.com/office/2007/relationships/hdphoto" Target="../media/hdphoto1.wdp"/><Relationship Id="rId5" Type="http://schemas.openxmlformats.org/officeDocument/2006/relationships/tags" Target="../tags/tag173.xml"/><Relationship Id="rId15" Type="http://schemas.openxmlformats.org/officeDocument/2006/relationships/tags" Target="../tags/tag183.xml"/><Relationship Id="rId23" Type="http://schemas.openxmlformats.org/officeDocument/2006/relationships/tags" Target="../tags/tag191.xml"/><Relationship Id="rId28" Type="http://schemas.openxmlformats.org/officeDocument/2006/relationships/tags" Target="../tags/tag196.xml"/><Relationship Id="rId10" Type="http://schemas.openxmlformats.org/officeDocument/2006/relationships/tags" Target="../tags/tag178.xml"/><Relationship Id="rId19" Type="http://schemas.openxmlformats.org/officeDocument/2006/relationships/tags" Target="../tags/tag187.xml"/><Relationship Id="rId31" Type="http://schemas.openxmlformats.org/officeDocument/2006/relationships/image" Target="../media/image1.png"/><Relationship Id="rId4" Type="http://schemas.openxmlformats.org/officeDocument/2006/relationships/tags" Target="../tags/tag172.xml"/><Relationship Id="rId9" Type="http://schemas.openxmlformats.org/officeDocument/2006/relationships/tags" Target="../tags/tag177.xml"/><Relationship Id="rId14" Type="http://schemas.openxmlformats.org/officeDocument/2006/relationships/tags" Target="../tags/tag182.xml"/><Relationship Id="rId22" Type="http://schemas.openxmlformats.org/officeDocument/2006/relationships/tags" Target="../tags/tag190.xml"/><Relationship Id="rId27" Type="http://schemas.openxmlformats.org/officeDocument/2006/relationships/tags" Target="../tags/tag195.xml"/><Relationship Id="rId30"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8" Type="http://schemas.openxmlformats.org/officeDocument/2006/relationships/tags" Target="../tags/tag204.xml"/><Relationship Id="rId13" Type="http://schemas.openxmlformats.org/officeDocument/2006/relationships/tags" Target="../tags/tag209.xml"/><Relationship Id="rId18" Type="http://schemas.openxmlformats.org/officeDocument/2006/relationships/tags" Target="../tags/tag214.xml"/><Relationship Id="rId26" Type="http://schemas.openxmlformats.org/officeDocument/2006/relationships/tags" Target="../tags/tag222.xml"/><Relationship Id="rId3" Type="http://schemas.openxmlformats.org/officeDocument/2006/relationships/tags" Target="../tags/tag199.xml"/><Relationship Id="rId21" Type="http://schemas.openxmlformats.org/officeDocument/2006/relationships/tags" Target="../tags/tag217.xml"/><Relationship Id="rId7" Type="http://schemas.openxmlformats.org/officeDocument/2006/relationships/tags" Target="../tags/tag203.xml"/><Relationship Id="rId12" Type="http://schemas.openxmlformats.org/officeDocument/2006/relationships/tags" Target="../tags/tag208.xml"/><Relationship Id="rId17" Type="http://schemas.openxmlformats.org/officeDocument/2006/relationships/tags" Target="../tags/tag213.xml"/><Relationship Id="rId25" Type="http://schemas.openxmlformats.org/officeDocument/2006/relationships/tags" Target="../tags/tag221.xml"/><Relationship Id="rId2" Type="http://schemas.openxmlformats.org/officeDocument/2006/relationships/tags" Target="../tags/tag198.xml"/><Relationship Id="rId16" Type="http://schemas.openxmlformats.org/officeDocument/2006/relationships/tags" Target="../tags/tag212.xml"/><Relationship Id="rId20" Type="http://schemas.openxmlformats.org/officeDocument/2006/relationships/tags" Target="../tags/tag216.xml"/><Relationship Id="rId29" Type="http://schemas.openxmlformats.org/officeDocument/2006/relationships/slideLayout" Target="../slideLayouts/slideLayout18.xml"/><Relationship Id="rId1" Type="http://schemas.openxmlformats.org/officeDocument/2006/relationships/tags" Target="../tags/tag197.xml"/><Relationship Id="rId6" Type="http://schemas.openxmlformats.org/officeDocument/2006/relationships/tags" Target="../tags/tag202.xml"/><Relationship Id="rId11" Type="http://schemas.openxmlformats.org/officeDocument/2006/relationships/tags" Target="../tags/tag207.xml"/><Relationship Id="rId24" Type="http://schemas.openxmlformats.org/officeDocument/2006/relationships/tags" Target="../tags/tag220.xml"/><Relationship Id="rId32" Type="http://schemas.microsoft.com/office/2007/relationships/hdphoto" Target="../media/hdphoto1.wdp"/><Relationship Id="rId5" Type="http://schemas.openxmlformats.org/officeDocument/2006/relationships/tags" Target="../tags/tag201.xml"/><Relationship Id="rId15" Type="http://schemas.openxmlformats.org/officeDocument/2006/relationships/tags" Target="../tags/tag211.xml"/><Relationship Id="rId23" Type="http://schemas.openxmlformats.org/officeDocument/2006/relationships/tags" Target="../tags/tag219.xml"/><Relationship Id="rId28" Type="http://schemas.openxmlformats.org/officeDocument/2006/relationships/tags" Target="../tags/tag224.xml"/><Relationship Id="rId10" Type="http://schemas.openxmlformats.org/officeDocument/2006/relationships/tags" Target="../tags/tag206.xml"/><Relationship Id="rId19" Type="http://schemas.openxmlformats.org/officeDocument/2006/relationships/tags" Target="../tags/tag215.xml"/><Relationship Id="rId31" Type="http://schemas.openxmlformats.org/officeDocument/2006/relationships/image" Target="../media/image1.png"/><Relationship Id="rId4" Type="http://schemas.openxmlformats.org/officeDocument/2006/relationships/tags" Target="../tags/tag200.xml"/><Relationship Id="rId9" Type="http://schemas.openxmlformats.org/officeDocument/2006/relationships/tags" Target="../tags/tag205.xml"/><Relationship Id="rId14" Type="http://schemas.openxmlformats.org/officeDocument/2006/relationships/tags" Target="../tags/tag210.xml"/><Relationship Id="rId22" Type="http://schemas.openxmlformats.org/officeDocument/2006/relationships/tags" Target="../tags/tag218.xml"/><Relationship Id="rId27" Type="http://schemas.openxmlformats.org/officeDocument/2006/relationships/tags" Target="../tags/tag223.xml"/><Relationship Id="rId30"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8" Type="http://schemas.openxmlformats.org/officeDocument/2006/relationships/tags" Target="../tags/tag232.xml"/><Relationship Id="rId13" Type="http://schemas.openxmlformats.org/officeDocument/2006/relationships/tags" Target="../tags/tag237.xml"/><Relationship Id="rId18" Type="http://schemas.openxmlformats.org/officeDocument/2006/relationships/tags" Target="../tags/tag242.xml"/><Relationship Id="rId26" Type="http://schemas.openxmlformats.org/officeDocument/2006/relationships/tags" Target="../tags/tag250.xml"/><Relationship Id="rId3" Type="http://schemas.openxmlformats.org/officeDocument/2006/relationships/tags" Target="../tags/tag227.xml"/><Relationship Id="rId21" Type="http://schemas.openxmlformats.org/officeDocument/2006/relationships/tags" Target="../tags/tag245.xml"/><Relationship Id="rId7" Type="http://schemas.openxmlformats.org/officeDocument/2006/relationships/tags" Target="../tags/tag231.xml"/><Relationship Id="rId12" Type="http://schemas.openxmlformats.org/officeDocument/2006/relationships/tags" Target="../tags/tag236.xml"/><Relationship Id="rId17" Type="http://schemas.openxmlformats.org/officeDocument/2006/relationships/tags" Target="../tags/tag241.xml"/><Relationship Id="rId25" Type="http://schemas.openxmlformats.org/officeDocument/2006/relationships/tags" Target="../tags/tag249.xml"/><Relationship Id="rId2" Type="http://schemas.openxmlformats.org/officeDocument/2006/relationships/tags" Target="../tags/tag226.xml"/><Relationship Id="rId16" Type="http://schemas.openxmlformats.org/officeDocument/2006/relationships/tags" Target="../tags/tag240.xml"/><Relationship Id="rId20" Type="http://schemas.openxmlformats.org/officeDocument/2006/relationships/tags" Target="../tags/tag244.xml"/><Relationship Id="rId29" Type="http://schemas.openxmlformats.org/officeDocument/2006/relationships/slideLayout" Target="../slideLayouts/slideLayout18.xml"/><Relationship Id="rId1" Type="http://schemas.openxmlformats.org/officeDocument/2006/relationships/tags" Target="../tags/tag225.xml"/><Relationship Id="rId6" Type="http://schemas.openxmlformats.org/officeDocument/2006/relationships/tags" Target="../tags/tag230.xml"/><Relationship Id="rId11" Type="http://schemas.openxmlformats.org/officeDocument/2006/relationships/tags" Target="../tags/tag235.xml"/><Relationship Id="rId24" Type="http://schemas.openxmlformats.org/officeDocument/2006/relationships/tags" Target="../tags/tag248.xml"/><Relationship Id="rId32" Type="http://schemas.microsoft.com/office/2007/relationships/hdphoto" Target="../media/hdphoto1.wdp"/><Relationship Id="rId5" Type="http://schemas.openxmlformats.org/officeDocument/2006/relationships/tags" Target="../tags/tag229.xml"/><Relationship Id="rId15" Type="http://schemas.openxmlformats.org/officeDocument/2006/relationships/tags" Target="../tags/tag239.xml"/><Relationship Id="rId23" Type="http://schemas.openxmlformats.org/officeDocument/2006/relationships/tags" Target="../tags/tag247.xml"/><Relationship Id="rId28" Type="http://schemas.openxmlformats.org/officeDocument/2006/relationships/tags" Target="../tags/tag252.xml"/><Relationship Id="rId10" Type="http://schemas.openxmlformats.org/officeDocument/2006/relationships/tags" Target="../tags/tag234.xml"/><Relationship Id="rId19" Type="http://schemas.openxmlformats.org/officeDocument/2006/relationships/tags" Target="../tags/tag243.xml"/><Relationship Id="rId31" Type="http://schemas.openxmlformats.org/officeDocument/2006/relationships/image" Target="../media/image1.png"/><Relationship Id="rId4" Type="http://schemas.openxmlformats.org/officeDocument/2006/relationships/tags" Target="../tags/tag228.xml"/><Relationship Id="rId9" Type="http://schemas.openxmlformats.org/officeDocument/2006/relationships/tags" Target="../tags/tag233.xml"/><Relationship Id="rId14" Type="http://schemas.openxmlformats.org/officeDocument/2006/relationships/tags" Target="../tags/tag238.xml"/><Relationship Id="rId22" Type="http://schemas.openxmlformats.org/officeDocument/2006/relationships/tags" Target="../tags/tag246.xml"/><Relationship Id="rId27" Type="http://schemas.openxmlformats.org/officeDocument/2006/relationships/tags" Target="../tags/tag251.xml"/><Relationship Id="rId30"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8" Type="http://schemas.openxmlformats.org/officeDocument/2006/relationships/customXml" Target="../ink/ink9.xml"/><Relationship Id="rId13" Type="http://schemas.openxmlformats.org/officeDocument/2006/relationships/image" Target="../media/image34.png"/><Relationship Id="rId3" Type="http://schemas.openxmlformats.org/officeDocument/2006/relationships/image" Target="../media/image28.png"/><Relationship Id="rId7" Type="http://schemas.openxmlformats.org/officeDocument/2006/relationships/image" Target="../media/image30.png"/><Relationship Id="rId12" Type="http://schemas.openxmlformats.org/officeDocument/2006/relationships/image" Target="../media/image33.png"/><Relationship Id="rId2" Type="http://schemas.openxmlformats.org/officeDocument/2006/relationships/notesSlide" Target="../notesSlides/notesSlide31.xml"/><Relationship Id="rId1" Type="http://schemas.openxmlformats.org/officeDocument/2006/relationships/slideLayout" Target="../slideLayouts/slideLayout18.xml"/><Relationship Id="rId6" Type="http://schemas.openxmlformats.org/officeDocument/2006/relationships/customXml" Target="../ink/ink8.xml"/><Relationship Id="rId11" Type="http://schemas.openxmlformats.org/officeDocument/2006/relationships/image" Target="../media/image32.png"/><Relationship Id="rId5" Type="http://schemas.openxmlformats.org/officeDocument/2006/relationships/image" Target="../media/image29.png"/><Relationship Id="rId10" Type="http://schemas.openxmlformats.org/officeDocument/2006/relationships/customXml" Target="../ink/ink10.xml"/><Relationship Id="rId4" Type="http://schemas.openxmlformats.org/officeDocument/2006/relationships/customXml" Target="../ink/ink7.xml"/><Relationship Id="rId9" Type="http://schemas.openxmlformats.org/officeDocument/2006/relationships/image" Target="../media/image31.png"/></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8" Type="http://schemas.openxmlformats.org/officeDocument/2006/relationships/tags" Target="../tags/tag260.xml"/><Relationship Id="rId13" Type="http://schemas.openxmlformats.org/officeDocument/2006/relationships/tags" Target="../tags/tag265.xml"/><Relationship Id="rId18" Type="http://schemas.openxmlformats.org/officeDocument/2006/relationships/tags" Target="../tags/tag270.xml"/><Relationship Id="rId26" Type="http://schemas.openxmlformats.org/officeDocument/2006/relationships/tags" Target="../tags/tag278.xml"/><Relationship Id="rId3" Type="http://schemas.openxmlformats.org/officeDocument/2006/relationships/tags" Target="../tags/tag255.xml"/><Relationship Id="rId21" Type="http://schemas.openxmlformats.org/officeDocument/2006/relationships/tags" Target="../tags/tag273.xml"/><Relationship Id="rId7" Type="http://schemas.openxmlformats.org/officeDocument/2006/relationships/tags" Target="../tags/tag259.xml"/><Relationship Id="rId12" Type="http://schemas.openxmlformats.org/officeDocument/2006/relationships/tags" Target="../tags/tag264.xml"/><Relationship Id="rId17" Type="http://schemas.openxmlformats.org/officeDocument/2006/relationships/tags" Target="../tags/tag269.xml"/><Relationship Id="rId25" Type="http://schemas.openxmlformats.org/officeDocument/2006/relationships/tags" Target="../tags/tag277.xml"/><Relationship Id="rId2" Type="http://schemas.openxmlformats.org/officeDocument/2006/relationships/tags" Target="../tags/tag254.xml"/><Relationship Id="rId16" Type="http://schemas.openxmlformats.org/officeDocument/2006/relationships/tags" Target="../tags/tag268.xml"/><Relationship Id="rId20" Type="http://schemas.openxmlformats.org/officeDocument/2006/relationships/tags" Target="../tags/tag272.xml"/><Relationship Id="rId29" Type="http://schemas.openxmlformats.org/officeDocument/2006/relationships/slideLayout" Target="../slideLayouts/slideLayout18.xml"/><Relationship Id="rId1" Type="http://schemas.openxmlformats.org/officeDocument/2006/relationships/tags" Target="../tags/tag253.xml"/><Relationship Id="rId6" Type="http://schemas.openxmlformats.org/officeDocument/2006/relationships/tags" Target="../tags/tag258.xml"/><Relationship Id="rId11" Type="http://schemas.openxmlformats.org/officeDocument/2006/relationships/tags" Target="../tags/tag263.xml"/><Relationship Id="rId24" Type="http://schemas.openxmlformats.org/officeDocument/2006/relationships/tags" Target="../tags/tag276.xml"/><Relationship Id="rId32" Type="http://schemas.microsoft.com/office/2007/relationships/hdphoto" Target="../media/hdphoto1.wdp"/><Relationship Id="rId5" Type="http://schemas.openxmlformats.org/officeDocument/2006/relationships/tags" Target="../tags/tag257.xml"/><Relationship Id="rId15" Type="http://schemas.openxmlformats.org/officeDocument/2006/relationships/tags" Target="../tags/tag267.xml"/><Relationship Id="rId23" Type="http://schemas.openxmlformats.org/officeDocument/2006/relationships/tags" Target="../tags/tag275.xml"/><Relationship Id="rId28" Type="http://schemas.openxmlformats.org/officeDocument/2006/relationships/tags" Target="../tags/tag280.xml"/><Relationship Id="rId10" Type="http://schemas.openxmlformats.org/officeDocument/2006/relationships/tags" Target="../tags/tag262.xml"/><Relationship Id="rId19" Type="http://schemas.openxmlformats.org/officeDocument/2006/relationships/tags" Target="../tags/tag271.xml"/><Relationship Id="rId31" Type="http://schemas.openxmlformats.org/officeDocument/2006/relationships/image" Target="../media/image1.png"/><Relationship Id="rId4" Type="http://schemas.openxmlformats.org/officeDocument/2006/relationships/tags" Target="../tags/tag256.xml"/><Relationship Id="rId9" Type="http://schemas.openxmlformats.org/officeDocument/2006/relationships/tags" Target="../tags/tag261.xml"/><Relationship Id="rId14" Type="http://schemas.openxmlformats.org/officeDocument/2006/relationships/tags" Target="../tags/tag266.xml"/><Relationship Id="rId22" Type="http://schemas.openxmlformats.org/officeDocument/2006/relationships/tags" Target="../tags/tag274.xml"/><Relationship Id="rId27" Type="http://schemas.openxmlformats.org/officeDocument/2006/relationships/tags" Target="../tags/tag279.xml"/><Relationship Id="rId30"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37.png"/><Relationship Id="rId2" Type="http://schemas.openxmlformats.org/officeDocument/2006/relationships/tags" Target="../tags/tag282.xml"/><Relationship Id="rId1" Type="http://schemas.openxmlformats.org/officeDocument/2006/relationships/tags" Target="../tags/tag281.xml"/><Relationship Id="rId6" Type="http://schemas.openxmlformats.org/officeDocument/2006/relationships/customXml" Target="../ink/ink11.xml"/><Relationship Id="rId5" Type="http://schemas.openxmlformats.org/officeDocument/2006/relationships/image" Target="../media/image36.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39.png"/><Relationship Id="rId2" Type="http://schemas.openxmlformats.org/officeDocument/2006/relationships/tags" Target="../tags/tag284.xml"/><Relationship Id="rId1" Type="http://schemas.openxmlformats.org/officeDocument/2006/relationships/tags" Target="../tags/tag283.xml"/><Relationship Id="rId6" Type="http://schemas.openxmlformats.org/officeDocument/2006/relationships/customXml" Target="../ink/ink12.xml"/><Relationship Id="rId5" Type="http://schemas.openxmlformats.org/officeDocument/2006/relationships/image" Target="../media/image38.pn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86.xml"/><Relationship Id="rId1" Type="http://schemas.openxmlformats.org/officeDocument/2006/relationships/tags" Target="../tags/tag285.xml"/><Relationship Id="rId5" Type="http://schemas.openxmlformats.org/officeDocument/2006/relationships/image" Target="../media/image40.pn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88.xml"/><Relationship Id="rId1" Type="http://schemas.openxmlformats.org/officeDocument/2006/relationships/tags" Target="../tags/tag287.xml"/><Relationship Id="rId5" Type="http://schemas.openxmlformats.org/officeDocument/2006/relationships/image" Target="../media/image41.png"/><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90.xml"/><Relationship Id="rId1" Type="http://schemas.openxmlformats.org/officeDocument/2006/relationships/tags" Target="../tags/tag289.xml"/><Relationship Id="rId5" Type="http://schemas.openxmlformats.org/officeDocument/2006/relationships/image" Target="../media/image42.pn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8" Type="http://schemas.openxmlformats.org/officeDocument/2006/relationships/tags" Target="../tags/tag298.xml"/><Relationship Id="rId13" Type="http://schemas.openxmlformats.org/officeDocument/2006/relationships/tags" Target="../tags/tag303.xml"/><Relationship Id="rId18" Type="http://schemas.openxmlformats.org/officeDocument/2006/relationships/tags" Target="../tags/tag308.xml"/><Relationship Id="rId26" Type="http://schemas.openxmlformats.org/officeDocument/2006/relationships/tags" Target="../tags/tag316.xml"/><Relationship Id="rId3" Type="http://schemas.openxmlformats.org/officeDocument/2006/relationships/tags" Target="../tags/tag293.xml"/><Relationship Id="rId21" Type="http://schemas.openxmlformats.org/officeDocument/2006/relationships/tags" Target="../tags/tag311.xml"/><Relationship Id="rId7" Type="http://schemas.openxmlformats.org/officeDocument/2006/relationships/tags" Target="../tags/tag297.xml"/><Relationship Id="rId12" Type="http://schemas.openxmlformats.org/officeDocument/2006/relationships/tags" Target="../tags/tag302.xml"/><Relationship Id="rId17" Type="http://schemas.openxmlformats.org/officeDocument/2006/relationships/tags" Target="../tags/tag307.xml"/><Relationship Id="rId25" Type="http://schemas.openxmlformats.org/officeDocument/2006/relationships/tags" Target="../tags/tag315.xml"/><Relationship Id="rId2" Type="http://schemas.openxmlformats.org/officeDocument/2006/relationships/tags" Target="../tags/tag292.xml"/><Relationship Id="rId16" Type="http://schemas.openxmlformats.org/officeDocument/2006/relationships/tags" Target="../tags/tag306.xml"/><Relationship Id="rId20" Type="http://schemas.openxmlformats.org/officeDocument/2006/relationships/tags" Target="../tags/tag310.xml"/><Relationship Id="rId29" Type="http://schemas.openxmlformats.org/officeDocument/2006/relationships/slideLayout" Target="../slideLayouts/slideLayout18.xml"/><Relationship Id="rId1" Type="http://schemas.openxmlformats.org/officeDocument/2006/relationships/tags" Target="../tags/tag291.xml"/><Relationship Id="rId6" Type="http://schemas.openxmlformats.org/officeDocument/2006/relationships/tags" Target="../tags/tag296.xml"/><Relationship Id="rId11" Type="http://schemas.openxmlformats.org/officeDocument/2006/relationships/tags" Target="../tags/tag301.xml"/><Relationship Id="rId24" Type="http://schemas.openxmlformats.org/officeDocument/2006/relationships/tags" Target="../tags/tag314.xml"/><Relationship Id="rId32" Type="http://schemas.microsoft.com/office/2007/relationships/hdphoto" Target="../media/hdphoto1.wdp"/><Relationship Id="rId5" Type="http://schemas.openxmlformats.org/officeDocument/2006/relationships/tags" Target="../tags/tag295.xml"/><Relationship Id="rId15" Type="http://schemas.openxmlformats.org/officeDocument/2006/relationships/tags" Target="../tags/tag305.xml"/><Relationship Id="rId23" Type="http://schemas.openxmlformats.org/officeDocument/2006/relationships/tags" Target="../tags/tag313.xml"/><Relationship Id="rId28" Type="http://schemas.openxmlformats.org/officeDocument/2006/relationships/tags" Target="../tags/tag318.xml"/><Relationship Id="rId10" Type="http://schemas.openxmlformats.org/officeDocument/2006/relationships/tags" Target="../tags/tag300.xml"/><Relationship Id="rId19" Type="http://schemas.openxmlformats.org/officeDocument/2006/relationships/tags" Target="../tags/tag309.xml"/><Relationship Id="rId31" Type="http://schemas.openxmlformats.org/officeDocument/2006/relationships/image" Target="../media/image1.png"/><Relationship Id="rId4" Type="http://schemas.openxmlformats.org/officeDocument/2006/relationships/tags" Target="../tags/tag294.xml"/><Relationship Id="rId9" Type="http://schemas.openxmlformats.org/officeDocument/2006/relationships/tags" Target="../tags/tag299.xml"/><Relationship Id="rId14" Type="http://schemas.openxmlformats.org/officeDocument/2006/relationships/tags" Target="../tags/tag304.xml"/><Relationship Id="rId22" Type="http://schemas.openxmlformats.org/officeDocument/2006/relationships/tags" Target="../tags/tag312.xml"/><Relationship Id="rId27" Type="http://schemas.openxmlformats.org/officeDocument/2006/relationships/tags" Target="../tags/tag317.xml"/><Relationship Id="rId30"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tags" Target="../tags/tag35.xml"/><Relationship Id="rId18" Type="http://schemas.openxmlformats.org/officeDocument/2006/relationships/tags" Target="../tags/tag40.xml"/><Relationship Id="rId26" Type="http://schemas.openxmlformats.org/officeDocument/2006/relationships/tags" Target="../tags/tag48.xml"/><Relationship Id="rId3" Type="http://schemas.openxmlformats.org/officeDocument/2006/relationships/tags" Target="../tags/tag25.xml"/><Relationship Id="rId21" Type="http://schemas.openxmlformats.org/officeDocument/2006/relationships/tags" Target="../tags/tag43.xml"/><Relationship Id="rId7" Type="http://schemas.openxmlformats.org/officeDocument/2006/relationships/tags" Target="../tags/tag29.xml"/><Relationship Id="rId12" Type="http://schemas.openxmlformats.org/officeDocument/2006/relationships/tags" Target="../tags/tag34.xml"/><Relationship Id="rId17" Type="http://schemas.openxmlformats.org/officeDocument/2006/relationships/tags" Target="../tags/tag39.xml"/><Relationship Id="rId25" Type="http://schemas.openxmlformats.org/officeDocument/2006/relationships/tags" Target="../tags/tag47.xml"/><Relationship Id="rId2" Type="http://schemas.openxmlformats.org/officeDocument/2006/relationships/tags" Target="../tags/tag24.xml"/><Relationship Id="rId16" Type="http://schemas.openxmlformats.org/officeDocument/2006/relationships/tags" Target="../tags/tag38.xml"/><Relationship Id="rId20" Type="http://schemas.openxmlformats.org/officeDocument/2006/relationships/tags" Target="../tags/tag42.xml"/><Relationship Id="rId29" Type="http://schemas.openxmlformats.org/officeDocument/2006/relationships/slideLayout" Target="../slideLayouts/slideLayout18.xml"/><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tags" Target="../tags/tag33.xml"/><Relationship Id="rId24" Type="http://schemas.openxmlformats.org/officeDocument/2006/relationships/tags" Target="../tags/tag46.xml"/><Relationship Id="rId32" Type="http://schemas.microsoft.com/office/2007/relationships/hdphoto" Target="../media/hdphoto1.wdp"/><Relationship Id="rId5" Type="http://schemas.openxmlformats.org/officeDocument/2006/relationships/tags" Target="../tags/tag27.xml"/><Relationship Id="rId15" Type="http://schemas.openxmlformats.org/officeDocument/2006/relationships/tags" Target="../tags/tag37.xml"/><Relationship Id="rId23" Type="http://schemas.openxmlformats.org/officeDocument/2006/relationships/tags" Target="../tags/tag45.xml"/><Relationship Id="rId28" Type="http://schemas.openxmlformats.org/officeDocument/2006/relationships/tags" Target="../tags/tag50.xml"/><Relationship Id="rId10" Type="http://schemas.openxmlformats.org/officeDocument/2006/relationships/tags" Target="../tags/tag32.xml"/><Relationship Id="rId19" Type="http://schemas.openxmlformats.org/officeDocument/2006/relationships/tags" Target="../tags/tag41.xml"/><Relationship Id="rId31" Type="http://schemas.openxmlformats.org/officeDocument/2006/relationships/image" Target="../media/image1.png"/><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tags" Target="../tags/tag36.xml"/><Relationship Id="rId22" Type="http://schemas.openxmlformats.org/officeDocument/2006/relationships/tags" Target="../tags/tag44.xml"/><Relationship Id="rId27" Type="http://schemas.openxmlformats.org/officeDocument/2006/relationships/tags" Target="../tags/tag49.xml"/><Relationship Id="rId30"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hyperlink" Target="https://ojs.aaai.org/index.php/AAAI/index" TargetMode="External"/><Relationship Id="rId2" Type="http://schemas.openxmlformats.org/officeDocument/2006/relationships/notesSlide" Target="../notesSlides/notesSlide41.xml"/><Relationship Id="rId1" Type="http://schemas.openxmlformats.org/officeDocument/2006/relationships/slideLayout" Target="../slideLayouts/slideLayout13.xml"/><Relationship Id="rId5" Type="http://schemas.microsoft.com/office/2007/relationships/hdphoto" Target="../media/hdphoto1.wdp"/><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8" Type="http://schemas.openxmlformats.org/officeDocument/2006/relationships/tags" Target="../tags/tag326.xml"/><Relationship Id="rId13" Type="http://schemas.openxmlformats.org/officeDocument/2006/relationships/tags" Target="../tags/tag331.xml"/><Relationship Id="rId18" Type="http://schemas.openxmlformats.org/officeDocument/2006/relationships/tags" Target="../tags/tag336.xml"/><Relationship Id="rId26" Type="http://schemas.openxmlformats.org/officeDocument/2006/relationships/tags" Target="../tags/tag344.xml"/><Relationship Id="rId3" Type="http://schemas.openxmlformats.org/officeDocument/2006/relationships/tags" Target="../tags/tag321.xml"/><Relationship Id="rId21" Type="http://schemas.openxmlformats.org/officeDocument/2006/relationships/tags" Target="../tags/tag339.xml"/><Relationship Id="rId7" Type="http://schemas.openxmlformats.org/officeDocument/2006/relationships/tags" Target="../tags/tag325.xml"/><Relationship Id="rId12" Type="http://schemas.openxmlformats.org/officeDocument/2006/relationships/tags" Target="../tags/tag330.xml"/><Relationship Id="rId17" Type="http://schemas.openxmlformats.org/officeDocument/2006/relationships/tags" Target="../tags/tag335.xml"/><Relationship Id="rId25" Type="http://schemas.openxmlformats.org/officeDocument/2006/relationships/tags" Target="../tags/tag343.xml"/><Relationship Id="rId2" Type="http://schemas.openxmlformats.org/officeDocument/2006/relationships/tags" Target="../tags/tag320.xml"/><Relationship Id="rId16" Type="http://schemas.openxmlformats.org/officeDocument/2006/relationships/tags" Target="../tags/tag334.xml"/><Relationship Id="rId20" Type="http://schemas.openxmlformats.org/officeDocument/2006/relationships/tags" Target="../tags/tag338.xml"/><Relationship Id="rId29" Type="http://schemas.openxmlformats.org/officeDocument/2006/relationships/slideLayout" Target="../slideLayouts/slideLayout18.xml"/><Relationship Id="rId1" Type="http://schemas.openxmlformats.org/officeDocument/2006/relationships/tags" Target="../tags/tag319.xml"/><Relationship Id="rId6" Type="http://schemas.openxmlformats.org/officeDocument/2006/relationships/tags" Target="../tags/tag324.xml"/><Relationship Id="rId11" Type="http://schemas.openxmlformats.org/officeDocument/2006/relationships/tags" Target="../tags/tag329.xml"/><Relationship Id="rId24" Type="http://schemas.openxmlformats.org/officeDocument/2006/relationships/tags" Target="../tags/tag342.xml"/><Relationship Id="rId32" Type="http://schemas.microsoft.com/office/2007/relationships/hdphoto" Target="../media/hdphoto1.wdp"/><Relationship Id="rId5" Type="http://schemas.openxmlformats.org/officeDocument/2006/relationships/tags" Target="../tags/tag323.xml"/><Relationship Id="rId15" Type="http://schemas.openxmlformats.org/officeDocument/2006/relationships/tags" Target="../tags/tag333.xml"/><Relationship Id="rId23" Type="http://schemas.openxmlformats.org/officeDocument/2006/relationships/tags" Target="../tags/tag341.xml"/><Relationship Id="rId28" Type="http://schemas.openxmlformats.org/officeDocument/2006/relationships/tags" Target="../tags/tag346.xml"/><Relationship Id="rId10" Type="http://schemas.openxmlformats.org/officeDocument/2006/relationships/tags" Target="../tags/tag328.xml"/><Relationship Id="rId19" Type="http://schemas.openxmlformats.org/officeDocument/2006/relationships/tags" Target="../tags/tag337.xml"/><Relationship Id="rId31" Type="http://schemas.openxmlformats.org/officeDocument/2006/relationships/image" Target="../media/image1.png"/><Relationship Id="rId4" Type="http://schemas.openxmlformats.org/officeDocument/2006/relationships/tags" Target="../tags/tag322.xml"/><Relationship Id="rId9" Type="http://schemas.openxmlformats.org/officeDocument/2006/relationships/tags" Target="../tags/tag327.xml"/><Relationship Id="rId14" Type="http://schemas.openxmlformats.org/officeDocument/2006/relationships/tags" Target="../tags/tag332.xml"/><Relationship Id="rId22" Type="http://schemas.openxmlformats.org/officeDocument/2006/relationships/tags" Target="../tags/tag340.xml"/><Relationship Id="rId27" Type="http://schemas.openxmlformats.org/officeDocument/2006/relationships/tags" Target="../tags/tag345.xml"/><Relationship Id="rId30"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8" Type="http://schemas.openxmlformats.org/officeDocument/2006/relationships/tags" Target="../tags/tag354.xml"/><Relationship Id="rId13" Type="http://schemas.openxmlformats.org/officeDocument/2006/relationships/tags" Target="../tags/tag359.xml"/><Relationship Id="rId18" Type="http://schemas.openxmlformats.org/officeDocument/2006/relationships/tags" Target="../tags/tag364.xml"/><Relationship Id="rId26" Type="http://schemas.openxmlformats.org/officeDocument/2006/relationships/tags" Target="../tags/tag372.xml"/><Relationship Id="rId3" Type="http://schemas.openxmlformats.org/officeDocument/2006/relationships/tags" Target="../tags/tag349.xml"/><Relationship Id="rId21" Type="http://schemas.openxmlformats.org/officeDocument/2006/relationships/tags" Target="../tags/tag367.xml"/><Relationship Id="rId7" Type="http://schemas.openxmlformats.org/officeDocument/2006/relationships/tags" Target="../tags/tag353.xml"/><Relationship Id="rId12" Type="http://schemas.openxmlformats.org/officeDocument/2006/relationships/tags" Target="../tags/tag358.xml"/><Relationship Id="rId17" Type="http://schemas.openxmlformats.org/officeDocument/2006/relationships/tags" Target="../tags/tag363.xml"/><Relationship Id="rId25" Type="http://schemas.openxmlformats.org/officeDocument/2006/relationships/tags" Target="../tags/tag371.xml"/><Relationship Id="rId2" Type="http://schemas.openxmlformats.org/officeDocument/2006/relationships/tags" Target="../tags/tag348.xml"/><Relationship Id="rId16" Type="http://schemas.openxmlformats.org/officeDocument/2006/relationships/tags" Target="../tags/tag362.xml"/><Relationship Id="rId20" Type="http://schemas.openxmlformats.org/officeDocument/2006/relationships/tags" Target="../tags/tag366.xml"/><Relationship Id="rId29" Type="http://schemas.openxmlformats.org/officeDocument/2006/relationships/slideLayout" Target="../slideLayouts/slideLayout18.xml"/><Relationship Id="rId1" Type="http://schemas.openxmlformats.org/officeDocument/2006/relationships/tags" Target="../tags/tag347.xml"/><Relationship Id="rId6" Type="http://schemas.openxmlformats.org/officeDocument/2006/relationships/tags" Target="../tags/tag352.xml"/><Relationship Id="rId11" Type="http://schemas.openxmlformats.org/officeDocument/2006/relationships/tags" Target="../tags/tag357.xml"/><Relationship Id="rId24" Type="http://schemas.openxmlformats.org/officeDocument/2006/relationships/tags" Target="../tags/tag370.xml"/><Relationship Id="rId32" Type="http://schemas.microsoft.com/office/2007/relationships/hdphoto" Target="../media/hdphoto1.wdp"/><Relationship Id="rId5" Type="http://schemas.openxmlformats.org/officeDocument/2006/relationships/tags" Target="../tags/tag351.xml"/><Relationship Id="rId15" Type="http://schemas.openxmlformats.org/officeDocument/2006/relationships/tags" Target="../tags/tag361.xml"/><Relationship Id="rId23" Type="http://schemas.openxmlformats.org/officeDocument/2006/relationships/tags" Target="../tags/tag369.xml"/><Relationship Id="rId28" Type="http://schemas.openxmlformats.org/officeDocument/2006/relationships/tags" Target="../tags/tag374.xml"/><Relationship Id="rId10" Type="http://schemas.openxmlformats.org/officeDocument/2006/relationships/tags" Target="../tags/tag356.xml"/><Relationship Id="rId19" Type="http://schemas.openxmlformats.org/officeDocument/2006/relationships/tags" Target="../tags/tag365.xml"/><Relationship Id="rId31" Type="http://schemas.openxmlformats.org/officeDocument/2006/relationships/image" Target="../media/image1.png"/><Relationship Id="rId4" Type="http://schemas.openxmlformats.org/officeDocument/2006/relationships/tags" Target="../tags/tag350.xml"/><Relationship Id="rId9" Type="http://schemas.openxmlformats.org/officeDocument/2006/relationships/tags" Target="../tags/tag355.xml"/><Relationship Id="rId14" Type="http://schemas.openxmlformats.org/officeDocument/2006/relationships/tags" Target="../tags/tag360.xml"/><Relationship Id="rId22" Type="http://schemas.openxmlformats.org/officeDocument/2006/relationships/tags" Target="../tags/tag368.xml"/><Relationship Id="rId27" Type="http://schemas.openxmlformats.org/officeDocument/2006/relationships/tags" Target="../tags/tag373.xml"/><Relationship Id="rId30"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8" Type="http://schemas.openxmlformats.org/officeDocument/2006/relationships/tags" Target="../tags/tag382.xml"/><Relationship Id="rId13" Type="http://schemas.openxmlformats.org/officeDocument/2006/relationships/tags" Target="../tags/tag387.xml"/><Relationship Id="rId18" Type="http://schemas.openxmlformats.org/officeDocument/2006/relationships/tags" Target="../tags/tag392.xml"/><Relationship Id="rId26" Type="http://schemas.openxmlformats.org/officeDocument/2006/relationships/tags" Target="../tags/tag400.xml"/><Relationship Id="rId3" Type="http://schemas.openxmlformats.org/officeDocument/2006/relationships/tags" Target="../tags/tag377.xml"/><Relationship Id="rId21" Type="http://schemas.openxmlformats.org/officeDocument/2006/relationships/tags" Target="../tags/tag395.xml"/><Relationship Id="rId7" Type="http://schemas.openxmlformats.org/officeDocument/2006/relationships/tags" Target="../tags/tag381.xml"/><Relationship Id="rId12" Type="http://schemas.openxmlformats.org/officeDocument/2006/relationships/tags" Target="../tags/tag386.xml"/><Relationship Id="rId17" Type="http://schemas.openxmlformats.org/officeDocument/2006/relationships/tags" Target="../tags/tag391.xml"/><Relationship Id="rId25" Type="http://schemas.openxmlformats.org/officeDocument/2006/relationships/tags" Target="../tags/tag399.xml"/><Relationship Id="rId2" Type="http://schemas.openxmlformats.org/officeDocument/2006/relationships/tags" Target="../tags/tag376.xml"/><Relationship Id="rId16" Type="http://schemas.openxmlformats.org/officeDocument/2006/relationships/tags" Target="../tags/tag390.xml"/><Relationship Id="rId20" Type="http://schemas.openxmlformats.org/officeDocument/2006/relationships/tags" Target="../tags/tag394.xml"/><Relationship Id="rId29" Type="http://schemas.openxmlformats.org/officeDocument/2006/relationships/slideLayout" Target="../slideLayouts/slideLayout18.xml"/><Relationship Id="rId1" Type="http://schemas.openxmlformats.org/officeDocument/2006/relationships/tags" Target="../tags/tag375.xml"/><Relationship Id="rId6" Type="http://schemas.openxmlformats.org/officeDocument/2006/relationships/tags" Target="../tags/tag380.xml"/><Relationship Id="rId11" Type="http://schemas.openxmlformats.org/officeDocument/2006/relationships/tags" Target="../tags/tag385.xml"/><Relationship Id="rId24" Type="http://schemas.openxmlformats.org/officeDocument/2006/relationships/tags" Target="../tags/tag398.xml"/><Relationship Id="rId32" Type="http://schemas.microsoft.com/office/2007/relationships/hdphoto" Target="../media/hdphoto1.wdp"/><Relationship Id="rId5" Type="http://schemas.openxmlformats.org/officeDocument/2006/relationships/tags" Target="../tags/tag379.xml"/><Relationship Id="rId15" Type="http://schemas.openxmlformats.org/officeDocument/2006/relationships/tags" Target="../tags/tag389.xml"/><Relationship Id="rId23" Type="http://schemas.openxmlformats.org/officeDocument/2006/relationships/tags" Target="../tags/tag397.xml"/><Relationship Id="rId28" Type="http://schemas.openxmlformats.org/officeDocument/2006/relationships/tags" Target="../tags/tag402.xml"/><Relationship Id="rId10" Type="http://schemas.openxmlformats.org/officeDocument/2006/relationships/tags" Target="../tags/tag384.xml"/><Relationship Id="rId19" Type="http://schemas.openxmlformats.org/officeDocument/2006/relationships/tags" Target="../tags/tag393.xml"/><Relationship Id="rId31" Type="http://schemas.openxmlformats.org/officeDocument/2006/relationships/image" Target="../media/image1.png"/><Relationship Id="rId4" Type="http://schemas.openxmlformats.org/officeDocument/2006/relationships/tags" Target="../tags/tag378.xml"/><Relationship Id="rId9" Type="http://schemas.openxmlformats.org/officeDocument/2006/relationships/tags" Target="../tags/tag383.xml"/><Relationship Id="rId14" Type="http://schemas.openxmlformats.org/officeDocument/2006/relationships/tags" Target="../tags/tag388.xml"/><Relationship Id="rId22" Type="http://schemas.openxmlformats.org/officeDocument/2006/relationships/tags" Target="../tags/tag396.xml"/><Relationship Id="rId27" Type="http://schemas.openxmlformats.org/officeDocument/2006/relationships/tags" Target="../tags/tag401.xml"/><Relationship Id="rId30"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6.xml"/><Relationship Id="rId1" Type="http://schemas.openxmlformats.org/officeDocument/2006/relationships/slideLayout" Target="../slideLayouts/slideLayout18.xml"/><Relationship Id="rId4" Type="http://schemas.openxmlformats.org/officeDocument/2006/relationships/image" Target="../media/image44.png"/></Relationships>
</file>

<file path=ppt/slides/_rels/slide4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7.xml"/><Relationship Id="rId1" Type="http://schemas.openxmlformats.org/officeDocument/2006/relationships/slideLayout" Target="../slideLayouts/slideLayout18.xml"/><Relationship Id="rId4" Type="http://schemas.openxmlformats.org/officeDocument/2006/relationships/image" Target="../media/image46.png"/></Relationships>
</file>

<file path=ppt/slides/_rels/slide48.xml.rels><?xml version="1.0" encoding="UTF-8" standalone="yes"?>
<Relationships xmlns="http://schemas.openxmlformats.org/package/2006/relationships"><Relationship Id="rId8" Type="http://schemas.openxmlformats.org/officeDocument/2006/relationships/tags" Target="../tags/tag410.xml"/><Relationship Id="rId13" Type="http://schemas.openxmlformats.org/officeDocument/2006/relationships/tags" Target="../tags/tag415.xml"/><Relationship Id="rId18" Type="http://schemas.openxmlformats.org/officeDocument/2006/relationships/tags" Target="../tags/tag420.xml"/><Relationship Id="rId26" Type="http://schemas.openxmlformats.org/officeDocument/2006/relationships/tags" Target="../tags/tag428.xml"/><Relationship Id="rId3" Type="http://schemas.openxmlformats.org/officeDocument/2006/relationships/tags" Target="../tags/tag405.xml"/><Relationship Id="rId21" Type="http://schemas.openxmlformats.org/officeDocument/2006/relationships/tags" Target="../tags/tag423.xml"/><Relationship Id="rId7" Type="http://schemas.openxmlformats.org/officeDocument/2006/relationships/tags" Target="../tags/tag409.xml"/><Relationship Id="rId12" Type="http://schemas.openxmlformats.org/officeDocument/2006/relationships/tags" Target="../tags/tag414.xml"/><Relationship Id="rId17" Type="http://schemas.openxmlformats.org/officeDocument/2006/relationships/tags" Target="../tags/tag419.xml"/><Relationship Id="rId25" Type="http://schemas.openxmlformats.org/officeDocument/2006/relationships/tags" Target="../tags/tag427.xml"/><Relationship Id="rId2" Type="http://schemas.openxmlformats.org/officeDocument/2006/relationships/tags" Target="../tags/tag404.xml"/><Relationship Id="rId16" Type="http://schemas.openxmlformats.org/officeDocument/2006/relationships/tags" Target="../tags/tag418.xml"/><Relationship Id="rId20" Type="http://schemas.openxmlformats.org/officeDocument/2006/relationships/tags" Target="../tags/tag422.xml"/><Relationship Id="rId29" Type="http://schemas.openxmlformats.org/officeDocument/2006/relationships/slideLayout" Target="../slideLayouts/slideLayout18.xml"/><Relationship Id="rId1" Type="http://schemas.openxmlformats.org/officeDocument/2006/relationships/tags" Target="../tags/tag403.xml"/><Relationship Id="rId6" Type="http://schemas.openxmlformats.org/officeDocument/2006/relationships/tags" Target="../tags/tag408.xml"/><Relationship Id="rId11" Type="http://schemas.openxmlformats.org/officeDocument/2006/relationships/tags" Target="../tags/tag413.xml"/><Relationship Id="rId24" Type="http://schemas.openxmlformats.org/officeDocument/2006/relationships/tags" Target="../tags/tag426.xml"/><Relationship Id="rId32" Type="http://schemas.microsoft.com/office/2007/relationships/hdphoto" Target="../media/hdphoto1.wdp"/><Relationship Id="rId5" Type="http://schemas.openxmlformats.org/officeDocument/2006/relationships/tags" Target="../tags/tag407.xml"/><Relationship Id="rId15" Type="http://schemas.openxmlformats.org/officeDocument/2006/relationships/tags" Target="../tags/tag417.xml"/><Relationship Id="rId23" Type="http://schemas.openxmlformats.org/officeDocument/2006/relationships/tags" Target="../tags/tag425.xml"/><Relationship Id="rId28" Type="http://schemas.openxmlformats.org/officeDocument/2006/relationships/tags" Target="../tags/tag430.xml"/><Relationship Id="rId10" Type="http://schemas.openxmlformats.org/officeDocument/2006/relationships/tags" Target="../tags/tag412.xml"/><Relationship Id="rId19" Type="http://schemas.openxmlformats.org/officeDocument/2006/relationships/tags" Target="../tags/tag421.xml"/><Relationship Id="rId31" Type="http://schemas.openxmlformats.org/officeDocument/2006/relationships/image" Target="../media/image1.png"/><Relationship Id="rId4" Type="http://schemas.openxmlformats.org/officeDocument/2006/relationships/tags" Target="../tags/tag406.xml"/><Relationship Id="rId9" Type="http://schemas.openxmlformats.org/officeDocument/2006/relationships/tags" Target="../tags/tag411.xml"/><Relationship Id="rId14" Type="http://schemas.openxmlformats.org/officeDocument/2006/relationships/tags" Target="../tags/tag416.xml"/><Relationship Id="rId22" Type="http://schemas.openxmlformats.org/officeDocument/2006/relationships/tags" Target="../tags/tag424.xml"/><Relationship Id="rId27" Type="http://schemas.openxmlformats.org/officeDocument/2006/relationships/tags" Target="../tags/tag429.xml"/><Relationship Id="rId30"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8" Type="http://schemas.openxmlformats.org/officeDocument/2006/relationships/customXml" Target="../ink/ink14.xml"/><Relationship Id="rId3" Type="http://schemas.openxmlformats.org/officeDocument/2006/relationships/slideLayout" Target="../slideLayouts/slideLayout18.xml"/><Relationship Id="rId7" Type="http://schemas.openxmlformats.org/officeDocument/2006/relationships/image" Target="../media/image48.png"/><Relationship Id="rId2" Type="http://schemas.openxmlformats.org/officeDocument/2006/relationships/tags" Target="../tags/tag432.xml"/><Relationship Id="rId1" Type="http://schemas.openxmlformats.org/officeDocument/2006/relationships/tags" Target="../tags/tag431.xml"/><Relationship Id="rId6" Type="http://schemas.openxmlformats.org/officeDocument/2006/relationships/customXml" Target="../ink/ink13.xml"/><Relationship Id="rId11" Type="http://schemas.openxmlformats.org/officeDocument/2006/relationships/image" Target="../media/image50.png"/><Relationship Id="rId5" Type="http://schemas.openxmlformats.org/officeDocument/2006/relationships/image" Target="../media/image47.png"/><Relationship Id="rId10" Type="http://schemas.openxmlformats.org/officeDocument/2006/relationships/customXml" Target="../ink/ink15.xml"/><Relationship Id="rId4" Type="http://schemas.openxmlformats.org/officeDocument/2006/relationships/notesSlide" Target="../notesSlides/notesSlide49.xml"/><Relationship Id="rId9" Type="http://schemas.openxmlformats.org/officeDocument/2006/relationships/image" Target="../media/image49.png"/></Relationships>
</file>

<file path=ppt/slides/_rels/slide5.xml.rels><?xml version="1.0" encoding="UTF-8" standalone="yes"?>
<Relationships xmlns="http://schemas.openxmlformats.org/package/2006/relationships"><Relationship Id="rId8" Type="http://schemas.openxmlformats.org/officeDocument/2006/relationships/tags" Target="../tags/tag58.xml"/><Relationship Id="rId13" Type="http://schemas.openxmlformats.org/officeDocument/2006/relationships/tags" Target="../tags/tag63.xml"/><Relationship Id="rId18" Type="http://schemas.openxmlformats.org/officeDocument/2006/relationships/tags" Target="../tags/tag68.xml"/><Relationship Id="rId26" Type="http://schemas.openxmlformats.org/officeDocument/2006/relationships/tags" Target="../tags/tag76.xml"/><Relationship Id="rId3" Type="http://schemas.openxmlformats.org/officeDocument/2006/relationships/tags" Target="../tags/tag53.xml"/><Relationship Id="rId21" Type="http://schemas.openxmlformats.org/officeDocument/2006/relationships/tags" Target="../tags/tag71.xml"/><Relationship Id="rId7" Type="http://schemas.openxmlformats.org/officeDocument/2006/relationships/tags" Target="../tags/tag57.xml"/><Relationship Id="rId12" Type="http://schemas.openxmlformats.org/officeDocument/2006/relationships/tags" Target="../tags/tag62.xml"/><Relationship Id="rId17" Type="http://schemas.openxmlformats.org/officeDocument/2006/relationships/tags" Target="../tags/tag67.xml"/><Relationship Id="rId25" Type="http://schemas.openxmlformats.org/officeDocument/2006/relationships/tags" Target="../tags/tag75.xml"/><Relationship Id="rId2" Type="http://schemas.openxmlformats.org/officeDocument/2006/relationships/tags" Target="../tags/tag52.xml"/><Relationship Id="rId16" Type="http://schemas.openxmlformats.org/officeDocument/2006/relationships/tags" Target="../tags/tag66.xml"/><Relationship Id="rId20" Type="http://schemas.openxmlformats.org/officeDocument/2006/relationships/tags" Target="../tags/tag70.xml"/><Relationship Id="rId29" Type="http://schemas.openxmlformats.org/officeDocument/2006/relationships/slideLayout" Target="../slideLayouts/slideLayout18.xml"/><Relationship Id="rId1" Type="http://schemas.openxmlformats.org/officeDocument/2006/relationships/tags" Target="../tags/tag51.xml"/><Relationship Id="rId6" Type="http://schemas.openxmlformats.org/officeDocument/2006/relationships/tags" Target="../tags/tag56.xml"/><Relationship Id="rId11" Type="http://schemas.openxmlformats.org/officeDocument/2006/relationships/tags" Target="../tags/tag61.xml"/><Relationship Id="rId24" Type="http://schemas.openxmlformats.org/officeDocument/2006/relationships/tags" Target="../tags/tag74.xml"/><Relationship Id="rId32" Type="http://schemas.microsoft.com/office/2007/relationships/hdphoto" Target="../media/hdphoto1.wdp"/><Relationship Id="rId5" Type="http://schemas.openxmlformats.org/officeDocument/2006/relationships/tags" Target="../tags/tag55.xml"/><Relationship Id="rId15" Type="http://schemas.openxmlformats.org/officeDocument/2006/relationships/tags" Target="../tags/tag65.xml"/><Relationship Id="rId23" Type="http://schemas.openxmlformats.org/officeDocument/2006/relationships/tags" Target="../tags/tag73.xml"/><Relationship Id="rId28" Type="http://schemas.openxmlformats.org/officeDocument/2006/relationships/tags" Target="../tags/tag78.xml"/><Relationship Id="rId10" Type="http://schemas.openxmlformats.org/officeDocument/2006/relationships/tags" Target="../tags/tag60.xml"/><Relationship Id="rId19" Type="http://schemas.openxmlformats.org/officeDocument/2006/relationships/tags" Target="../tags/tag69.xml"/><Relationship Id="rId31" Type="http://schemas.openxmlformats.org/officeDocument/2006/relationships/image" Target="../media/image1.png"/><Relationship Id="rId4" Type="http://schemas.openxmlformats.org/officeDocument/2006/relationships/tags" Target="../tags/tag54.xml"/><Relationship Id="rId9" Type="http://schemas.openxmlformats.org/officeDocument/2006/relationships/tags" Target="../tags/tag59.xml"/><Relationship Id="rId14" Type="http://schemas.openxmlformats.org/officeDocument/2006/relationships/tags" Target="../tags/tag64.xml"/><Relationship Id="rId22" Type="http://schemas.openxmlformats.org/officeDocument/2006/relationships/tags" Target="../tags/tag72.xml"/><Relationship Id="rId27" Type="http://schemas.openxmlformats.org/officeDocument/2006/relationships/tags" Target="../tags/tag77.xml"/><Relationship Id="rId30"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34.xml"/><Relationship Id="rId1" Type="http://schemas.openxmlformats.org/officeDocument/2006/relationships/tags" Target="../tags/tag433.xml"/><Relationship Id="rId5" Type="http://schemas.openxmlformats.org/officeDocument/2006/relationships/image" Target="../media/image51.png"/><Relationship Id="rId4"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36.xml"/><Relationship Id="rId1" Type="http://schemas.openxmlformats.org/officeDocument/2006/relationships/tags" Target="../tags/tag435.xml"/><Relationship Id="rId5" Type="http://schemas.openxmlformats.org/officeDocument/2006/relationships/image" Target="../media/image52.png"/><Relationship Id="rId4"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38.xml"/><Relationship Id="rId1" Type="http://schemas.openxmlformats.org/officeDocument/2006/relationships/tags" Target="../tags/tag437.xml"/><Relationship Id="rId5" Type="http://schemas.openxmlformats.org/officeDocument/2006/relationships/image" Target="../media/image53.png"/><Relationship Id="rId4"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40.xml"/><Relationship Id="rId1" Type="http://schemas.openxmlformats.org/officeDocument/2006/relationships/tags" Target="../tags/tag439.xml"/><Relationship Id="rId5" Type="http://schemas.openxmlformats.org/officeDocument/2006/relationships/image" Target="../media/image54.png"/><Relationship Id="rId4"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42.xml"/><Relationship Id="rId1" Type="http://schemas.openxmlformats.org/officeDocument/2006/relationships/tags" Target="../tags/tag441.xml"/><Relationship Id="rId5" Type="http://schemas.openxmlformats.org/officeDocument/2006/relationships/image" Target="../media/image55.png"/><Relationship Id="rId4"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44.xml"/><Relationship Id="rId1" Type="http://schemas.openxmlformats.org/officeDocument/2006/relationships/tags" Target="../tags/tag443.xml"/><Relationship Id="rId5" Type="http://schemas.openxmlformats.org/officeDocument/2006/relationships/image" Target="../media/image56.png"/><Relationship Id="rId4"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8" Type="http://schemas.openxmlformats.org/officeDocument/2006/relationships/tags" Target="../tags/tag452.xml"/><Relationship Id="rId13" Type="http://schemas.openxmlformats.org/officeDocument/2006/relationships/tags" Target="../tags/tag457.xml"/><Relationship Id="rId18" Type="http://schemas.openxmlformats.org/officeDocument/2006/relationships/tags" Target="../tags/tag462.xml"/><Relationship Id="rId26" Type="http://schemas.openxmlformats.org/officeDocument/2006/relationships/tags" Target="../tags/tag470.xml"/><Relationship Id="rId3" Type="http://schemas.openxmlformats.org/officeDocument/2006/relationships/tags" Target="../tags/tag447.xml"/><Relationship Id="rId21" Type="http://schemas.openxmlformats.org/officeDocument/2006/relationships/tags" Target="../tags/tag465.xml"/><Relationship Id="rId7" Type="http://schemas.openxmlformats.org/officeDocument/2006/relationships/tags" Target="../tags/tag451.xml"/><Relationship Id="rId12" Type="http://schemas.openxmlformats.org/officeDocument/2006/relationships/tags" Target="../tags/tag456.xml"/><Relationship Id="rId17" Type="http://schemas.openxmlformats.org/officeDocument/2006/relationships/tags" Target="../tags/tag461.xml"/><Relationship Id="rId25" Type="http://schemas.openxmlformats.org/officeDocument/2006/relationships/tags" Target="../tags/tag469.xml"/><Relationship Id="rId2" Type="http://schemas.openxmlformats.org/officeDocument/2006/relationships/tags" Target="../tags/tag446.xml"/><Relationship Id="rId16" Type="http://schemas.openxmlformats.org/officeDocument/2006/relationships/tags" Target="../tags/tag460.xml"/><Relationship Id="rId20" Type="http://schemas.openxmlformats.org/officeDocument/2006/relationships/tags" Target="../tags/tag464.xml"/><Relationship Id="rId29" Type="http://schemas.openxmlformats.org/officeDocument/2006/relationships/slideLayout" Target="../slideLayouts/slideLayout18.xml"/><Relationship Id="rId1" Type="http://schemas.openxmlformats.org/officeDocument/2006/relationships/tags" Target="../tags/tag445.xml"/><Relationship Id="rId6" Type="http://schemas.openxmlformats.org/officeDocument/2006/relationships/tags" Target="../tags/tag450.xml"/><Relationship Id="rId11" Type="http://schemas.openxmlformats.org/officeDocument/2006/relationships/tags" Target="../tags/tag455.xml"/><Relationship Id="rId24" Type="http://schemas.openxmlformats.org/officeDocument/2006/relationships/tags" Target="../tags/tag468.xml"/><Relationship Id="rId32" Type="http://schemas.microsoft.com/office/2007/relationships/hdphoto" Target="../media/hdphoto1.wdp"/><Relationship Id="rId5" Type="http://schemas.openxmlformats.org/officeDocument/2006/relationships/tags" Target="../tags/tag449.xml"/><Relationship Id="rId15" Type="http://schemas.openxmlformats.org/officeDocument/2006/relationships/tags" Target="../tags/tag459.xml"/><Relationship Id="rId23" Type="http://schemas.openxmlformats.org/officeDocument/2006/relationships/tags" Target="../tags/tag467.xml"/><Relationship Id="rId28" Type="http://schemas.openxmlformats.org/officeDocument/2006/relationships/tags" Target="../tags/tag472.xml"/><Relationship Id="rId10" Type="http://schemas.openxmlformats.org/officeDocument/2006/relationships/tags" Target="../tags/tag454.xml"/><Relationship Id="rId19" Type="http://schemas.openxmlformats.org/officeDocument/2006/relationships/tags" Target="../tags/tag463.xml"/><Relationship Id="rId31" Type="http://schemas.openxmlformats.org/officeDocument/2006/relationships/image" Target="../media/image1.png"/><Relationship Id="rId4" Type="http://schemas.openxmlformats.org/officeDocument/2006/relationships/tags" Target="../tags/tag448.xml"/><Relationship Id="rId9" Type="http://schemas.openxmlformats.org/officeDocument/2006/relationships/tags" Target="../tags/tag453.xml"/><Relationship Id="rId14" Type="http://schemas.openxmlformats.org/officeDocument/2006/relationships/tags" Target="../tags/tag458.xml"/><Relationship Id="rId22" Type="http://schemas.openxmlformats.org/officeDocument/2006/relationships/tags" Target="../tags/tag466.xml"/><Relationship Id="rId27" Type="http://schemas.openxmlformats.org/officeDocument/2006/relationships/tags" Target="../tags/tag471.xml"/><Relationship Id="rId30"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8.xml"/></Relationships>
</file>

<file path=ppt/slides/_rels/slide5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8.xml"/><Relationship Id="rId1" Type="http://schemas.openxmlformats.org/officeDocument/2006/relationships/slideLayout" Target="../slideLayouts/slideLayout13.xml"/><Relationship Id="rId4" Type="http://schemas.microsoft.com/office/2007/relationships/hdphoto" Target="../media/hdphoto1.wdp"/></Relationships>
</file>

<file path=ppt/slides/_rels/slide59.xml.rels><?xml version="1.0" encoding="UTF-8" standalone="yes"?>
<Relationships xmlns="http://schemas.openxmlformats.org/package/2006/relationships"><Relationship Id="rId8" Type="http://schemas.openxmlformats.org/officeDocument/2006/relationships/tags" Target="../tags/tag480.xml"/><Relationship Id="rId13" Type="http://schemas.openxmlformats.org/officeDocument/2006/relationships/tags" Target="../tags/tag485.xml"/><Relationship Id="rId18" Type="http://schemas.openxmlformats.org/officeDocument/2006/relationships/tags" Target="../tags/tag490.xml"/><Relationship Id="rId26" Type="http://schemas.openxmlformats.org/officeDocument/2006/relationships/tags" Target="../tags/tag498.xml"/><Relationship Id="rId3" Type="http://schemas.openxmlformats.org/officeDocument/2006/relationships/tags" Target="../tags/tag475.xml"/><Relationship Id="rId21" Type="http://schemas.openxmlformats.org/officeDocument/2006/relationships/tags" Target="../tags/tag493.xml"/><Relationship Id="rId7" Type="http://schemas.openxmlformats.org/officeDocument/2006/relationships/tags" Target="../tags/tag479.xml"/><Relationship Id="rId12" Type="http://schemas.openxmlformats.org/officeDocument/2006/relationships/tags" Target="../tags/tag484.xml"/><Relationship Id="rId17" Type="http://schemas.openxmlformats.org/officeDocument/2006/relationships/tags" Target="../tags/tag489.xml"/><Relationship Id="rId25" Type="http://schemas.openxmlformats.org/officeDocument/2006/relationships/tags" Target="../tags/tag497.xml"/><Relationship Id="rId2" Type="http://schemas.openxmlformats.org/officeDocument/2006/relationships/tags" Target="../tags/tag474.xml"/><Relationship Id="rId16" Type="http://schemas.openxmlformats.org/officeDocument/2006/relationships/tags" Target="../tags/tag488.xml"/><Relationship Id="rId20" Type="http://schemas.openxmlformats.org/officeDocument/2006/relationships/tags" Target="../tags/tag492.xml"/><Relationship Id="rId29" Type="http://schemas.openxmlformats.org/officeDocument/2006/relationships/slideLayout" Target="../slideLayouts/slideLayout18.xml"/><Relationship Id="rId1" Type="http://schemas.openxmlformats.org/officeDocument/2006/relationships/tags" Target="../tags/tag473.xml"/><Relationship Id="rId6" Type="http://schemas.openxmlformats.org/officeDocument/2006/relationships/tags" Target="../tags/tag478.xml"/><Relationship Id="rId11" Type="http://schemas.openxmlformats.org/officeDocument/2006/relationships/tags" Target="../tags/tag483.xml"/><Relationship Id="rId24" Type="http://schemas.openxmlformats.org/officeDocument/2006/relationships/tags" Target="../tags/tag496.xml"/><Relationship Id="rId32" Type="http://schemas.microsoft.com/office/2007/relationships/hdphoto" Target="../media/hdphoto1.wdp"/><Relationship Id="rId5" Type="http://schemas.openxmlformats.org/officeDocument/2006/relationships/tags" Target="../tags/tag477.xml"/><Relationship Id="rId15" Type="http://schemas.openxmlformats.org/officeDocument/2006/relationships/tags" Target="../tags/tag487.xml"/><Relationship Id="rId23" Type="http://schemas.openxmlformats.org/officeDocument/2006/relationships/tags" Target="../tags/tag495.xml"/><Relationship Id="rId28" Type="http://schemas.openxmlformats.org/officeDocument/2006/relationships/tags" Target="../tags/tag500.xml"/><Relationship Id="rId10" Type="http://schemas.openxmlformats.org/officeDocument/2006/relationships/tags" Target="../tags/tag482.xml"/><Relationship Id="rId19" Type="http://schemas.openxmlformats.org/officeDocument/2006/relationships/tags" Target="../tags/tag491.xml"/><Relationship Id="rId31" Type="http://schemas.openxmlformats.org/officeDocument/2006/relationships/image" Target="../media/image1.png"/><Relationship Id="rId4" Type="http://schemas.openxmlformats.org/officeDocument/2006/relationships/tags" Target="../tags/tag476.xml"/><Relationship Id="rId9" Type="http://schemas.openxmlformats.org/officeDocument/2006/relationships/tags" Target="../tags/tag481.xml"/><Relationship Id="rId14" Type="http://schemas.openxmlformats.org/officeDocument/2006/relationships/tags" Target="../tags/tag486.xml"/><Relationship Id="rId22" Type="http://schemas.openxmlformats.org/officeDocument/2006/relationships/tags" Target="../tags/tag494.xml"/><Relationship Id="rId27" Type="http://schemas.openxmlformats.org/officeDocument/2006/relationships/tags" Target="../tags/tag499.xml"/><Relationship Id="rId30"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8" Type="http://schemas.openxmlformats.org/officeDocument/2006/relationships/tags" Target="../tags/tag508.xml"/><Relationship Id="rId13" Type="http://schemas.openxmlformats.org/officeDocument/2006/relationships/tags" Target="../tags/tag513.xml"/><Relationship Id="rId18" Type="http://schemas.openxmlformats.org/officeDocument/2006/relationships/tags" Target="../tags/tag518.xml"/><Relationship Id="rId26" Type="http://schemas.openxmlformats.org/officeDocument/2006/relationships/tags" Target="../tags/tag526.xml"/><Relationship Id="rId3" Type="http://schemas.openxmlformats.org/officeDocument/2006/relationships/tags" Target="../tags/tag503.xml"/><Relationship Id="rId21" Type="http://schemas.openxmlformats.org/officeDocument/2006/relationships/tags" Target="../tags/tag521.xml"/><Relationship Id="rId7" Type="http://schemas.openxmlformats.org/officeDocument/2006/relationships/tags" Target="../tags/tag507.xml"/><Relationship Id="rId12" Type="http://schemas.openxmlformats.org/officeDocument/2006/relationships/tags" Target="../tags/tag512.xml"/><Relationship Id="rId17" Type="http://schemas.openxmlformats.org/officeDocument/2006/relationships/tags" Target="../tags/tag517.xml"/><Relationship Id="rId25" Type="http://schemas.openxmlformats.org/officeDocument/2006/relationships/tags" Target="../tags/tag525.xml"/><Relationship Id="rId2" Type="http://schemas.openxmlformats.org/officeDocument/2006/relationships/tags" Target="../tags/tag502.xml"/><Relationship Id="rId16" Type="http://schemas.openxmlformats.org/officeDocument/2006/relationships/tags" Target="../tags/tag516.xml"/><Relationship Id="rId20" Type="http://schemas.openxmlformats.org/officeDocument/2006/relationships/tags" Target="../tags/tag520.xml"/><Relationship Id="rId29" Type="http://schemas.openxmlformats.org/officeDocument/2006/relationships/slideLayout" Target="../slideLayouts/slideLayout18.xml"/><Relationship Id="rId1" Type="http://schemas.openxmlformats.org/officeDocument/2006/relationships/tags" Target="../tags/tag501.xml"/><Relationship Id="rId6" Type="http://schemas.openxmlformats.org/officeDocument/2006/relationships/tags" Target="../tags/tag506.xml"/><Relationship Id="rId11" Type="http://schemas.openxmlformats.org/officeDocument/2006/relationships/tags" Target="../tags/tag511.xml"/><Relationship Id="rId24" Type="http://schemas.openxmlformats.org/officeDocument/2006/relationships/tags" Target="../tags/tag524.xml"/><Relationship Id="rId32" Type="http://schemas.microsoft.com/office/2007/relationships/hdphoto" Target="../media/hdphoto1.wdp"/><Relationship Id="rId5" Type="http://schemas.openxmlformats.org/officeDocument/2006/relationships/tags" Target="../tags/tag505.xml"/><Relationship Id="rId15" Type="http://schemas.openxmlformats.org/officeDocument/2006/relationships/tags" Target="../tags/tag515.xml"/><Relationship Id="rId23" Type="http://schemas.openxmlformats.org/officeDocument/2006/relationships/tags" Target="../tags/tag523.xml"/><Relationship Id="rId28" Type="http://schemas.openxmlformats.org/officeDocument/2006/relationships/tags" Target="../tags/tag528.xml"/><Relationship Id="rId10" Type="http://schemas.openxmlformats.org/officeDocument/2006/relationships/tags" Target="../tags/tag510.xml"/><Relationship Id="rId19" Type="http://schemas.openxmlformats.org/officeDocument/2006/relationships/tags" Target="../tags/tag519.xml"/><Relationship Id="rId31" Type="http://schemas.openxmlformats.org/officeDocument/2006/relationships/image" Target="../media/image1.png"/><Relationship Id="rId4" Type="http://schemas.openxmlformats.org/officeDocument/2006/relationships/tags" Target="../tags/tag504.xml"/><Relationship Id="rId9" Type="http://schemas.openxmlformats.org/officeDocument/2006/relationships/tags" Target="../tags/tag509.xml"/><Relationship Id="rId14" Type="http://schemas.openxmlformats.org/officeDocument/2006/relationships/tags" Target="../tags/tag514.xml"/><Relationship Id="rId22" Type="http://schemas.openxmlformats.org/officeDocument/2006/relationships/tags" Target="../tags/tag522.xml"/><Relationship Id="rId27" Type="http://schemas.openxmlformats.org/officeDocument/2006/relationships/tags" Target="../tags/tag527.xml"/><Relationship Id="rId30"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8.xml"/></Relationships>
</file>

<file path=ppt/slides/_rels/slide62.xml.rels><?xml version="1.0" encoding="UTF-8" standalone="yes"?>
<Relationships xmlns="http://schemas.openxmlformats.org/package/2006/relationships"><Relationship Id="rId8" Type="http://schemas.openxmlformats.org/officeDocument/2006/relationships/tags" Target="../tags/tag536.xml"/><Relationship Id="rId13" Type="http://schemas.openxmlformats.org/officeDocument/2006/relationships/tags" Target="../tags/tag541.xml"/><Relationship Id="rId18" Type="http://schemas.openxmlformats.org/officeDocument/2006/relationships/tags" Target="../tags/tag546.xml"/><Relationship Id="rId26" Type="http://schemas.openxmlformats.org/officeDocument/2006/relationships/tags" Target="../tags/tag554.xml"/><Relationship Id="rId3" Type="http://schemas.openxmlformats.org/officeDocument/2006/relationships/tags" Target="../tags/tag531.xml"/><Relationship Id="rId21" Type="http://schemas.openxmlformats.org/officeDocument/2006/relationships/tags" Target="../tags/tag549.xml"/><Relationship Id="rId7" Type="http://schemas.openxmlformats.org/officeDocument/2006/relationships/tags" Target="../tags/tag535.xml"/><Relationship Id="rId12" Type="http://schemas.openxmlformats.org/officeDocument/2006/relationships/tags" Target="../tags/tag540.xml"/><Relationship Id="rId17" Type="http://schemas.openxmlformats.org/officeDocument/2006/relationships/tags" Target="../tags/tag545.xml"/><Relationship Id="rId25" Type="http://schemas.openxmlformats.org/officeDocument/2006/relationships/tags" Target="../tags/tag553.xml"/><Relationship Id="rId2" Type="http://schemas.openxmlformats.org/officeDocument/2006/relationships/tags" Target="../tags/tag530.xml"/><Relationship Id="rId16" Type="http://schemas.openxmlformats.org/officeDocument/2006/relationships/tags" Target="../tags/tag544.xml"/><Relationship Id="rId20" Type="http://schemas.openxmlformats.org/officeDocument/2006/relationships/tags" Target="../tags/tag548.xml"/><Relationship Id="rId29" Type="http://schemas.openxmlformats.org/officeDocument/2006/relationships/slideLayout" Target="../slideLayouts/slideLayout18.xml"/><Relationship Id="rId1" Type="http://schemas.openxmlformats.org/officeDocument/2006/relationships/tags" Target="../tags/tag529.xml"/><Relationship Id="rId6" Type="http://schemas.openxmlformats.org/officeDocument/2006/relationships/tags" Target="../tags/tag534.xml"/><Relationship Id="rId11" Type="http://schemas.openxmlformats.org/officeDocument/2006/relationships/tags" Target="../tags/tag539.xml"/><Relationship Id="rId24" Type="http://schemas.openxmlformats.org/officeDocument/2006/relationships/tags" Target="../tags/tag552.xml"/><Relationship Id="rId32" Type="http://schemas.microsoft.com/office/2007/relationships/hdphoto" Target="../media/hdphoto1.wdp"/><Relationship Id="rId5" Type="http://schemas.openxmlformats.org/officeDocument/2006/relationships/tags" Target="../tags/tag533.xml"/><Relationship Id="rId15" Type="http://schemas.openxmlformats.org/officeDocument/2006/relationships/tags" Target="../tags/tag543.xml"/><Relationship Id="rId23" Type="http://schemas.openxmlformats.org/officeDocument/2006/relationships/tags" Target="../tags/tag551.xml"/><Relationship Id="rId28" Type="http://schemas.openxmlformats.org/officeDocument/2006/relationships/tags" Target="../tags/tag556.xml"/><Relationship Id="rId10" Type="http://schemas.openxmlformats.org/officeDocument/2006/relationships/tags" Target="../tags/tag538.xml"/><Relationship Id="rId19" Type="http://schemas.openxmlformats.org/officeDocument/2006/relationships/tags" Target="../tags/tag547.xml"/><Relationship Id="rId31" Type="http://schemas.openxmlformats.org/officeDocument/2006/relationships/image" Target="../media/image1.png"/><Relationship Id="rId4" Type="http://schemas.openxmlformats.org/officeDocument/2006/relationships/tags" Target="../tags/tag532.xml"/><Relationship Id="rId9" Type="http://schemas.openxmlformats.org/officeDocument/2006/relationships/tags" Target="../tags/tag537.xml"/><Relationship Id="rId14" Type="http://schemas.openxmlformats.org/officeDocument/2006/relationships/tags" Target="../tags/tag542.xml"/><Relationship Id="rId22" Type="http://schemas.openxmlformats.org/officeDocument/2006/relationships/tags" Target="../tags/tag550.xml"/><Relationship Id="rId27" Type="http://schemas.openxmlformats.org/officeDocument/2006/relationships/tags" Target="../tags/tag555.xml"/><Relationship Id="rId30"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8.xml"/></Relationships>
</file>

<file path=ppt/slides/_rels/slide6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64.xml"/><Relationship Id="rId1" Type="http://schemas.openxmlformats.org/officeDocument/2006/relationships/slideLayout" Target="../slideLayouts/slideLayout18.xml"/></Relationships>
</file>

<file path=ppt/slides/_rels/slide6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65.xml"/><Relationship Id="rId1" Type="http://schemas.openxmlformats.org/officeDocument/2006/relationships/slideLayout" Target="../slideLayouts/slideLayout18.xml"/></Relationships>
</file>

<file path=ppt/slides/_rels/slide66.xml.rels><?xml version="1.0" encoding="UTF-8" standalone="yes"?>
<Relationships xmlns="http://schemas.openxmlformats.org/package/2006/relationships"><Relationship Id="rId8" Type="http://schemas.openxmlformats.org/officeDocument/2006/relationships/tags" Target="../tags/tag564.xml"/><Relationship Id="rId13" Type="http://schemas.openxmlformats.org/officeDocument/2006/relationships/tags" Target="../tags/tag569.xml"/><Relationship Id="rId18" Type="http://schemas.openxmlformats.org/officeDocument/2006/relationships/tags" Target="../tags/tag574.xml"/><Relationship Id="rId26" Type="http://schemas.openxmlformats.org/officeDocument/2006/relationships/tags" Target="../tags/tag582.xml"/><Relationship Id="rId3" Type="http://schemas.openxmlformats.org/officeDocument/2006/relationships/tags" Target="../tags/tag559.xml"/><Relationship Id="rId21" Type="http://schemas.openxmlformats.org/officeDocument/2006/relationships/tags" Target="../tags/tag577.xml"/><Relationship Id="rId7" Type="http://schemas.openxmlformats.org/officeDocument/2006/relationships/tags" Target="../tags/tag563.xml"/><Relationship Id="rId12" Type="http://schemas.openxmlformats.org/officeDocument/2006/relationships/tags" Target="../tags/tag568.xml"/><Relationship Id="rId17" Type="http://schemas.openxmlformats.org/officeDocument/2006/relationships/tags" Target="../tags/tag573.xml"/><Relationship Id="rId25" Type="http://schemas.openxmlformats.org/officeDocument/2006/relationships/tags" Target="../tags/tag581.xml"/><Relationship Id="rId2" Type="http://schemas.openxmlformats.org/officeDocument/2006/relationships/tags" Target="../tags/tag558.xml"/><Relationship Id="rId16" Type="http://schemas.openxmlformats.org/officeDocument/2006/relationships/tags" Target="../tags/tag572.xml"/><Relationship Id="rId20" Type="http://schemas.openxmlformats.org/officeDocument/2006/relationships/tags" Target="../tags/tag576.xml"/><Relationship Id="rId29" Type="http://schemas.openxmlformats.org/officeDocument/2006/relationships/slideLayout" Target="../slideLayouts/slideLayout18.xml"/><Relationship Id="rId1" Type="http://schemas.openxmlformats.org/officeDocument/2006/relationships/tags" Target="../tags/tag557.xml"/><Relationship Id="rId6" Type="http://schemas.openxmlformats.org/officeDocument/2006/relationships/tags" Target="../tags/tag562.xml"/><Relationship Id="rId11" Type="http://schemas.openxmlformats.org/officeDocument/2006/relationships/tags" Target="../tags/tag567.xml"/><Relationship Id="rId24" Type="http://schemas.openxmlformats.org/officeDocument/2006/relationships/tags" Target="../tags/tag580.xml"/><Relationship Id="rId32" Type="http://schemas.microsoft.com/office/2007/relationships/hdphoto" Target="../media/hdphoto1.wdp"/><Relationship Id="rId5" Type="http://schemas.openxmlformats.org/officeDocument/2006/relationships/tags" Target="../tags/tag561.xml"/><Relationship Id="rId15" Type="http://schemas.openxmlformats.org/officeDocument/2006/relationships/tags" Target="../tags/tag571.xml"/><Relationship Id="rId23" Type="http://schemas.openxmlformats.org/officeDocument/2006/relationships/tags" Target="../tags/tag579.xml"/><Relationship Id="rId28" Type="http://schemas.openxmlformats.org/officeDocument/2006/relationships/tags" Target="../tags/tag584.xml"/><Relationship Id="rId10" Type="http://schemas.openxmlformats.org/officeDocument/2006/relationships/tags" Target="../tags/tag566.xml"/><Relationship Id="rId19" Type="http://schemas.openxmlformats.org/officeDocument/2006/relationships/tags" Target="../tags/tag575.xml"/><Relationship Id="rId31" Type="http://schemas.openxmlformats.org/officeDocument/2006/relationships/image" Target="../media/image1.png"/><Relationship Id="rId4" Type="http://schemas.openxmlformats.org/officeDocument/2006/relationships/tags" Target="../tags/tag560.xml"/><Relationship Id="rId9" Type="http://schemas.openxmlformats.org/officeDocument/2006/relationships/tags" Target="../tags/tag565.xml"/><Relationship Id="rId14" Type="http://schemas.openxmlformats.org/officeDocument/2006/relationships/tags" Target="../tags/tag570.xml"/><Relationship Id="rId22" Type="http://schemas.openxmlformats.org/officeDocument/2006/relationships/tags" Target="../tags/tag578.xml"/><Relationship Id="rId27" Type="http://schemas.openxmlformats.org/officeDocument/2006/relationships/tags" Target="../tags/tag583.xml"/><Relationship Id="rId30"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8" Type="http://schemas.openxmlformats.org/officeDocument/2006/relationships/customXml" Target="../ink/ink17.xml"/><Relationship Id="rId3" Type="http://schemas.openxmlformats.org/officeDocument/2006/relationships/slideLayout" Target="../slideLayouts/slideLayout18.xml"/><Relationship Id="rId7" Type="http://schemas.openxmlformats.org/officeDocument/2006/relationships/image" Target="../media/image60.png"/><Relationship Id="rId2" Type="http://schemas.openxmlformats.org/officeDocument/2006/relationships/tags" Target="../tags/tag586.xml"/><Relationship Id="rId1" Type="http://schemas.openxmlformats.org/officeDocument/2006/relationships/tags" Target="../tags/tag585.xml"/><Relationship Id="rId6" Type="http://schemas.openxmlformats.org/officeDocument/2006/relationships/customXml" Target="../ink/ink16.xml"/><Relationship Id="rId5" Type="http://schemas.openxmlformats.org/officeDocument/2006/relationships/image" Target="../media/image59.png"/><Relationship Id="rId4" Type="http://schemas.openxmlformats.org/officeDocument/2006/relationships/notesSlide" Target="../notesSlides/notesSlide67.xml"/><Relationship Id="rId9" Type="http://schemas.openxmlformats.org/officeDocument/2006/relationships/image" Target="../media/image61.png"/></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588.xml"/><Relationship Id="rId1" Type="http://schemas.openxmlformats.org/officeDocument/2006/relationships/tags" Target="../tags/tag587.xml"/><Relationship Id="rId5" Type="http://schemas.openxmlformats.org/officeDocument/2006/relationships/image" Target="../media/image62.png"/><Relationship Id="rId4"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8" Type="http://schemas.openxmlformats.org/officeDocument/2006/relationships/tags" Target="../tags/tag596.xml"/><Relationship Id="rId13" Type="http://schemas.openxmlformats.org/officeDocument/2006/relationships/tags" Target="../tags/tag601.xml"/><Relationship Id="rId18" Type="http://schemas.openxmlformats.org/officeDocument/2006/relationships/tags" Target="../tags/tag606.xml"/><Relationship Id="rId26" Type="http://schemas.openxmlformats.org/officeDocument/2006/relationships/tags" Target="../tags/tag614.xml"/><Relationship Id="rId3" Type="http://schemas.openxmlformats.org/officeDocument/2006/relationships/tags" Target="../tags/tag591.xml"/><Relationship Id="rId21" Type="http://schemas.openxmlformats.org/officeDocument/2006/relationships/tags" Target="../tags/tag609.xml"/><Relationship Id="rId7" Type="http://schemas.openxmlformats.org/officeDocument/2006/relationships/tags" Target="../tags/tag595.xml"/><Relationship Id="rId12" Type="http://schemas.openxmlformats.org/officeDocument/2006/relationships/tags" Target="../tags/tag600.xml"/><Relationship Id="rId17" Type="http://schemas.openxmlformats.org/officeDocument/2006/relationships/tags" Target="../tags/tag605.xml"/><Relationship Id="rId25" Type="http://schemas.openxmlformats.org/officeDocument/2006/relationships/tags" Target="../tags/tag613.xml"/><Relationship Id="rId2" Type="http://schemas.openxmlformats.org/officeDocument/2006/relationships/tags" Target="../tags/tag590.xml"/><Relationship Id="rId16" Type="http://schemas.openxmlformats.org/officeDocument/2006/relationships/tags" Target="../tags/tag604.xml"/><Relationship Id="rId20" Type="http://schemas.openxmlformats.org/officeDocument/2006/relationships/tags" Target="../tags/tag608.xml"/><Relationship Id="rId29" Type="http://schemas.openxmlformats.org/officeDocument/2006/relationships/slideLayout" Target="../slideLayouts/slideLayout18.xml"/><Relationship Id="rId1" Type="http://schemas.openxmlformats.org/officeDocument/2006/relationships/tags" Target="../tags/tag589.xml"/><Relationship Id="rId6" Type="http://schemas.openxmlformats.org/officeDocument/2006/relationships/tags" Target="../tags/tag594.xml"/><Relationship Id="rId11" Type="http://schemas.openxmlformats.org/officeDocument/2006/relationships/tags" Target="../tags/tag599.xml"/><Relationship Id="rId24" Type="http://schemas.openxmlformats.org/officeDocument/2006/relationships/tags" Target="../tags/tag612.xml"/><Relationship Id="rId32" Type="http://schemas.microsoft.com/office/2007/relationships/hdphoto" Target="../media/hdphoto1.wdp"/><Relationship Id="rId5" Type="http://schemas.openxmlformats.org/officeDocument/2006/relationships/tags" Target="../tags/tag593.xml"/><Relationship Id="rId15" Type="http://schemas.openxmlformats.org/officeDocument/2006/relationships/tags" Target="../tags/tag603.xml"/><Relationship Id="rId23" Type="http://schemas.openxmlformats.org/officeDocument/2006/relationships/tags" Target="../tags/tag611.xml"/><Relationship Id="rId28" Type="http://schemas.openxmlformats.org/officeDocument/2006/relationships/tags" Target="../tags/tag616.xml"/><Relationship Id="rId10" Type="http://schemas.openxmlformats.org/officeDocument/2006/relationships/tags" Target="../tags/tag598.xml"/><Relationship Id="rId19" Type="http://schemas.openxmlformats.org/officeDocument/2006/relationships/tags" Target="../tags/tag607.xml"/><Relationship Id="rId31" Type="http://schemas.openxmlformats.org/officeDocument/2006/relationships/image" Target="../media/image1.png"/><Relationship Id="rId4" Type="http://schemas.openxmlformats.org/officeDocument/2006/relationships/tags" Target="../tags/tag592.xml"/><Relationship Id="rId9" Type="http://schemas.openxmlformats.org/officeDocument/2006/relationships/tags" Target="../tags/tag597.xml"/><Relationship Id="rId14" Type="http://schemas.openxmlformats.org/officeDocument/2006/relationships/tags" Target="../tags/tag602.xml"/><Relationship Id="rId22" Type="http://schemas.openxmlformats.org/officeDocument/2006/relationships/tags" Target="../tags/tag610.xml"/><Relationship Id="rId27" Type="http://schemas.openxmlformats.org/officeDocument/2006/relationships/tags" Target="../tags/tag615.xml"/><Relationship Id="rId30"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8.xml"/></Relationships>
</file>

<file path=ppt/slides/_rels/slide7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hyperlink" Target="https://www.aminer.cn/profile/shengsheng-lin/65ec6ec70b6735f4855dd384" TargetMode="External"/><Relationship Id="rId7" Type="http://schemas.openxmlformats.org/officeDocument/2006/relationships/hyperlink" Target="https://www.aminer.cn/profile/yongxiang-wang/65f7d891aba54d76180aaff1" TargetMode="External"/><Relationship Id="rId2" Type="http://schemas.openxmlformats.org/officeDocument/2006/relationships/notesSlide" Target="../notesSlides/notesSlide71.xml"/><Relationship Id="rId1" Type="http://schemas.openxmlformats.org/officeDocument/2006/relationships/slideLayout" Target="../slideLayouts/slideLayout13.xml"/><Relationship Id="rId6" Type="http://schemas.openxmlformats.org/officeDocument/2006/relationships/hyperlink" Target="https://www.aminer.cn/profile/songbo-wang/6596ef1e6c9c9382c6e6132f" TargetMode="External"/><Relationship Id="rId5" Type="http://schemas.openxmlformats.org/officeDocument/2006/relationships/hyperlink" Target="https://www.aminer.cn/profile/wentai-wu/62e49615d9f204418d6bafec" TargetMode="External"/><Relationship Id="rId4" Type="http://schemas.openxmlformats.org/officeDocument/2006/relationships/hyperlink" Target="https://www.aminer.cn/profile/weiwei-lin/560a788745ce1e595fcdaaea" TargetMode="External"/><Relationship Id="rId9" Type="http://schemas.microsoft.com/office/2007/relationships/hdphoto" Target="../media/hdphoto1.wdp"/></Relationships>
</file>

<file path=ppt/slides/_rels/slide72.xml.rels><?xml version="1.0" encoding="UTF-8" standalone="yes"?>
<Relationships xmlns="http://schemas.openxmlformats.org/package/2006/relationships"><Relationship Id="rId8" Type="http://schemas.openxmlformats.org/officeDocument/2006/relationships/tags" Target="../tags/tag624.xml"/><Relationship Id="rId13" Type="http://schemas.openxmlformats.org/officeDocument/2006/relationships/tags" Target="../tags/tag629.xml"/><Relationship Id="rId18" Type="http://schemas.openxmlformats.org/officeDocument/2006/relationships/tags" Target="../tags/tag634.xml"/><Relationship Id="rId26" Type="http://schemas.openxmlformats.org/officeDocument/2006/relationships/tags" Target="../tags/tag642.xml"/><Relationship Id="rId3" Type="http://schemas.openxmlformats.org/officeDocument/2006/relationships/tags" Target="../tags/tag619.xml"/><Relationship Id="rId21" Type="http://schemas.openxmlformats.org/officeDocument/2006/relationships/tags" Target="../tags/tag637.xml"/><Relationship Id="rId7" Type="http://schemas.openxmlformats.org/officeDocument/2006/relationships/tags" Target="../tags/tag623.xml"/><Relationship Id="rId12" Type="http://schemas.openxmlformats.org/officeDocument/2006/relationships/tags" Target="../tags/tag628.xml"/><Relationship Id="rId17" Type="http://schemas.openxmlformats.org/officeDocument/2006/relationships/tags" Target="../tags/tag633.xml"/><Relationship Id="rId25" Type="http://schemas.openxmlformats.org/officeDocument/2006/relationships/tags" Target="../tags/tag641.xml"/><Relationship Id="rId2" Type="http://schemas.openxmlformats.org/officeDocument/2006/relationships/tags" Target="../tags/tag618.xml"/><Relationship Id="rId16" Type="http://schemas.openxmlformats.org/officeDocument/2006/relationships/tags" Target="../tags/tag632.xml"/><Relationship Id="rId20" Type="http://schemas.openxmlformats.org/officeDocument/2006/relationships/tags" Target="../tags/tag636.xml"/><Relationship Id="rId29" Type="http://schemas.openxmlformats.org/officeDocument/2006/relationships/slideLayout" Target="../slideLayouts/slideLayout18.xml"/><Relationship Id="rId1" Type="http://schemas.openxmlformats.org/officeDocument/2006/relationships/tags" Target="../tags/tag617.xml"/><Relationship Id="rId6" Type="http://schemas.openxmlformats.org/officeDocument/2006/relationships/tags" Target="../tags/tag622.xml"/><Relationship Id="rId11" Type="http://schemas.openxmlformats.org/officeDocument/2006/relationships/tags" Target="../tags/tag627.xml"/><Relationship Id="rId24" Type="http://schemas.openxmlformats.org/officeDocument/2006/relationships/tags" Target="../tags/tag640.xml"/><Relationship Id="rId32" Type="http://schemas.microsoft.com/office/2007/relationships/hdphoto" Target="../media/hdphoto1.wdp"/><Relationship Id="rId5" Type="http://schemas.openxmlformats.org/officeDocument/2006/relationships/tags" Target="../tags/tag621.xml"/><Relationship Id="rId15" Type="http://schemas.openxmlformats.org/officeDocument/2006/relationships/tags" Target="../tags/tag631.xml"/><Relationship Id="rId23" Type="http://schemas.openxmlformats.org/officeDocument/2006/relationships/tags" Target="../tags/tag639.xml"/><Relationship Id="rId28" Type="http://schemas.openxmlformats.org/officeDocument/2006/relationships/tags" Target="../tags/tag644.xml"/><Relationship Id="rId10" Type="http://schemas.openxmlformats.org/officeDocument/2006/relationships/tags" Target="../tags/tag626.xml"/><Relationship Id="rId19" Type="http://schemas.openxmlformats.org/officeDocument/2006/relationships/tags" Target="../tags/tag635.xml"/><Relationship Id="rId31" Type="http://schemas.openxmlformats.org/officeDocument/2006/relationships/image" Target="../media/image1.png"/><Relationship Id="rId4" Type="http://schemas.openxmlformats.org/officeDocument/2006/relationships/tags" Target="../tags/tag620.xml"/><Relationship Id="rId9" Type="http://schemas.openxmlformats.org/officeDocument/2006/relationships/tags" Target="../tags/tag625.xml"/><Relationship Id="rId14" Type="http://schemas.openxmlformats.org/officeDocument/2006/relationships/tags" Target="../tags/tag630.xml"/><Relationship Id="rId22" Type="http://schemas.openxmlformats.org/officeDocument/2006/relationships/tags" Target="../tags/tag638.xml"/><Relationship Id="rId27" Type="http://schemas.openxmlformats.org/officeDocument/2006/relationships/tags" Target="../tags/tag643.xml"/><Relationship Id="rId30"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8" Type="http://schemas.openxmlformats.org/officeDocument/2006/relationships/tags" Target="../tags/tag652.xml"/><Relationship Id="rId13" Type="http://schemas.openxmlformats.org/officeDocument/2006/relationships/tags" Target="../tags/tag657.xml"/><Relationship Id="rId18" Type="http://schemas.openxmlformats.org/officeDocument/2006/relationships/tags" Target="../tags/tag662.xml"/><Relationship Id="rId26" Type="http://schemas.openxmlformats.org/officeDocument/2006/relationships/tags" Target="../tags/tag670.xml"/><Relationship Id="rId3" Type="http://schemas.openxmlformats.org/officeDocument/2006/relationships/tags" Target="../tags/tag647.xml"/><Relationship Id="rId21" Type="http://schemas.openxmlformats.org/officeDocument/2006/relationships/tags" Target="../tags/tag665.xml"/><Relationship Id="rId7" Type="http://schemas.openxmlformats.org/officeDocument/2006/relationships/tags" Target="../tags/tag651.xml"/><Relationship Id="rId12" Type="http://schemas.openxmlformats.org/officeDocument/2006/relationships/tags" Target="../tags/tag656.xml"/><Relationship Id="rId17" Type="http://schemas.openxmlformats.org/officeDocument/2006/relationships/tags" Target="../tags/tag661.xml"/><Relationship Id="rId25" Type="http://schemas.openxmlformats.org/officeDocument/2006/relationships/tags" Target="../tags/tag669.xml"/><Relationship Id="rId2" Type="http://schemas.openxmlformats.org/officeDocument/2006/relationships/tags" Target="../tags/tag646.xml"/><Relationship Id="rId16" Type="http://schemas.openxmlformats.org/officeDocument/2006/relationships/tags" Target="../tags/tag660.xml"/><Relationship Id="rId20" Type="http://schemas.openxmlformats.org/officeDocument/2006/relationships/tags" Target="../tags/tag664.xml"/><Relationship Id="rId29" Type="http://schemas.openxmlformats.org/officeDocument/2006/relationships/slideLayout" Target="../slideLayouts/slideLayout18.xml"/><Relationship Id="rId1" Type="http://schemas.openxmlformats.org/officeDocument/2006/relationships/tags" Target="../tags/tag645.xml"/><Relationship Id="rId6" Type="http://schemas.openxmlformats.org/officeDocument/2006/relationships/tags" Target="../tags/tag650.xml"/><Relationship Id="rId11" Type="http://schemas.openxmlformats.org/officeDocument/2006/relationships/tags" Target="../tags/tag655.xml"/><Relationship Id="rId24" Type="http://schemas.openxmlformats.org/officeDocument/2006/relationships/tags" Target="../tags/tag668.xml"/><Relationship Id="rId32" Type="http://schemas.microsoft.com/office/2007/relationships/hdphoto" Target="../media/hdphoto1.wdp"/><Relationship Id="rId5" Type="http://schemas.openxmlformats.org/officeDocument/2006/relationships/tags" Target="../tags/tag649.xml"/><Relationship Id="rId15" Type="http://schemas.openxmlformats.org/officeDocument/2006/relationships/tags" Target="../tags/tag659.xml"/><Relationship Id="rId23" Type="http://schemas.openxmlformats.org/officeDocument/2006/relationships/tags" Target="../tags/tag667.xml"/><Relationship Id="rId28" Type="http://schemas.openxmlformats.org/officeDocument/2006/relationships/tags" Target="../tags/tag672.xml"/><Relationship Id="rId10" Type="http://schemas.openxmlformats.org/officeDocument/2006/relationships/tags" Target="../tags/tag654.xml"/><Relationship Id="rId19" Type="http://schemas.openxmlformats.org/officeDocument/2006/relationships/tags" Target="../tags/tag663.xml"/><Relationship Id="rId31" Type="http://schemas.openxmlformats.org/officeDocument/2006/relationships/image" Target="../media/image1.png"/><Relationship Id="rId4" Type="http://schemas.openxmlformats.org/officeDocument/2006/relationships/tags" Target="../tags/tag648.xml"/><Relationship Id="rId9" Type="http://schemas.openxmlformats.org/officeDocument/2006/relationships/tags" Target="../tags/tag653.xml"/><Relationship Id="rId14" Type="http://schemas.openxmlformats.org/officeDocument/2006/relationships/tags" Target="../tags/tag658.xml"/><Relationship Id="rId22" Type="http://schemas.openxmlformats.org/officeDocument/2006/relationships/tags" Target="../tags/tag666.xml"/><Relationship Id="rId27" Type="http://schemas.openxmlformats.org/officeDocument/2006/relationships/tags" Target="../tags/tag671.xml"/><Relationship Id="rId30"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8.xml"/></Relationships>
</file>

<file path=ppt/slides/_rels/slide75.xml.rels><?xml version="1.0" encoding="UTF-8" standalone="yes"?>
<Relationships xmlns="http://schemas.openxmlformats.org/package/2006/relationships"><Relationship Id="rId8" Type="http://schemas.openxmlformats.org/officeDocument/2006/relationships/tags" Target="../tags/tag680.xml"/><Relationship Id="rId13" Type="http://schemas.openxmlformats.org/officeDocument/2006/relationships/tags" Target="../tags/tag685.xml"/><Relationship Id="rId18" Type="http://schemas.openxmlformats.org/officeDocument/2006/relationships/tags" Target="../tags/tag690.xml"/><Relationship Id="rId26" Type="http://schemas.openxmlformats.org/officeDocument/2006/relationships/tags" Target="../tags/tag698.xml"/><Relationship Id="rId3" Type="http://schemas.openxmlformats.org/officeDocument/2006/relationships/tags" Target="../tags/tag675.xml"/><Relationship Id="rId21" Type="http://schemas.openxmlformats.org/officeDocument/2006/relationships/tags" Target="../tags/tag693.xml"/><Relationship Id="rId7" Type="http://schemas.openxmlformats.org/officeDocument/2006/relationships/tags" Target="../tags/tag679.xml"/><Relationship Id="rId12" Type="http://schemas.openxmlformats.org/officeDocument/2006/relationships/tags" Target="../tags/tag684.xml"/><Relationship Id="rId17" Type="http://schemas.openxmlformats.org/officeDocument/2006/relationships/tags" Target="../tags/tag689.xml"/><Relationship Id="rId25" Type="http://schemas.openxmlformats.org/officeDocument/2006/relationships/tags" Target="../tags/tag697.xml"/><Relationship Id="rId2" Type="http://schemas.openxmlformats.org/officeDocument/2006/relationships/tags" Target="../tags/tag674.xml"/><Relationship Id="rId16" Type="http://schemas.openxmlformats.org/officeDocument/2006/relationships/tags" Target="../tags/tag688.xml"/><Relationship Id="rId20" Type="http://schemas.openxmlformats.org/officeDocument/2006/relationships/tags" Target="../tags/tag692.xml"/><Relationship Id="rId29" Type="http://schemas.openxmlformats.org/officeDocument/2006/relationships/slideLayout" Target="../slideLayouts/slideLayout18.xml"/><Relationship Id="rId1" Type="http://schemas.openxmlformats.org/officeDocument/2006/relationships/tags" Target="../tags/tag673.xml"/><Relationship Id="rId6" Type="http://schemas.openxmlformats.org/officeDocument/2006/relationships/tags" Target="../tags/tag678.xml"/><Relationship Id="rId11" Type="http://schemas.openxmlformats.org/officeDocument/2006/relationships/tags" Target="../tags/tag683.xml"/><Relationship Id="rId24" Type="http://schemas.openxmlformats.org/officeDocument/2006/relationships/tags" Target="../tags/tag696.xml"/><Relationship Id="rId32" Type="http://schemas.microsoft.com/office/2007/relationships/hdphoto" Target="../media/hdphoto1.wdp"/><Relationship Id="rId5" Type="http://schemas.openxmlformats.org/officeDocument/2006/relationships/tags" Target="../tags/tag677.xml"/><Relationship Id="rId15" Type="http://schemas.openxmlformats.org/officeDocument/2006/relationships/tags" Target="../tags/tag687.xml"/><Relationship Id="rId23" Type="http://schemas.openxmlformats.org/officeDocument/2006/relationships/tags" Target="../tags/tag695.xml"/><Relationship Id="rId28" Type="http://schemas.openxmlformats.org/officeDocument/2006/relationships/tags" Target="../tags/tag700.xml"/><Relationship Id="rId10" Type="http://schemas.openxmlformats.org/officeDocument/2006/relationships/tags" Target="../tags/tag682.xml"/><Relationship Id="rId19" Type="http://schemas.openxmlformats.org/officeDocument/2006/relationships/tags" Target="../tags/tag691.xml"/><Relationship Id="rId31" Type="http://schemas.openxmlformats.org/officeDocument/2006/relationships/image" Target="../media/image1.png"/><Relationship Id="rId4" Type="http://schemas.openxmlformats.org/officeDocument/2006/relationships/tags" Target="../tags/tag676.xml"/><Relationship Id="rId9" Type="http://schemas.openxmlformats.org/officeDocument/2006/relationships/tags" Target="../tags/tag681.xml"/><Relationship Id="rId14" Type="http://schemas.openxmlformats.org/officeDocument/2006/relationships/tags" Target="../tags/tag686.xml"/><Relationship Id="rId22" Type="http://schemas.openxmlformats.org/officeDocument/2006/relationships/tags" Target="../tags/tag694.xml"/><Relationship Id="rId27" Type="http://schemas.openxmlformats.org/officeDocument/2006/relationships/tags" Target="../tags/tag699.xml"/><Relationship Id="rId30"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76.xml"/><Relationship Id="rId1" Type="http://schemas.openxmlformats.org/officeDocument/2006/relationships/slideLayout" Target="../slideLayouts/slideLayout18.xml"/></Relationships>
</file>

<file path=ppt/slides/_rels/slide7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77.xml"/><Relationship Id="rId1" Type="http://schemas.openxmlformats.org/officeDocument/2006/relationships/slideLayout" Target="../slideLayouts/slideLayout18.xml"/></Relationships>
</file>

<file path=ppt/slides/_rels/slide7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78.xml"/><Relationship Id="rId1" Type="http://schemas.openxmlformats.org/officeDocument/2006/relationships/slideLayout" Target="../slideLayouts/slideLayout18.xml"/></Relationships>
</file>

<file path=ppt/slides/_rels/slide7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79.xml"/><Relationship Id="rId1" Type="http://schemas.openxmlformats.org/officeDocument/2006/relationships/slideLayout" Target="../slideLayouts/slideLayout18.xml"/><Relationship Id="rId4" Type="http://schemas.openxmlformats.org/officeDocument/2006/relationships/image" Target="../media/image67.png"/></Relationships>
</file>

<file path=ppt/slides/_rels/slide8.xml.rels><?xml version="1.0" encoding="UTF-8" standalone="yes"?>
<Relationships xmlns="http://schemas.openxmlformats.org/package/2006/relationships"><Relationship Id="rId8" Type="http://schemas.openxmlformats.org/officeDocument/2006/relationships/tags" Target="../tags/tag86.xml"/><Relationship Id="rId13" Type="http://schemas.openxmlformats.org/officeDocument/2006/relationships/tags" Target="../tags/tag91.xml"/><Relationship Id="rId18" Type="http://schemas.openxmlformats.org/officeDocument/2006/relationships/tags" Target="../tags/tag96.xml"/><Relationship Id="rId26" Type="http://schemas.openxmlformats.org/officeDocument/2006/relationships/tags" Target="../tags/tag104.xml"/><Relationship Id="rId3" Type="http://schemas.openxmlformats.org/officeDocument/2006/relationships/tags" Target="../tags/tag81.xml"/><Relationship Id="rId21" Type="http://schemas.openxmlformats.org/officeDocument/2006/relationships/tags" Target="../tags/tag99.xml"/><Relationship Id="rId7" Type="http://schemas.openxmlformats.org/officeDocument/2006/relationships/tags" Target="../tags/tag85.xml"/><Relationship Id="rId12" Type="http://schemas.openxmlformats.org/officeDocument/2006/relationships/tags" Target="../tags/tag90.xml"/><Relationship Id="rId17" Type="http://schemas.openxmlformats.org/officeDocument/2006/relationships/tags" Target="../tags/tag95.xml"/><Relationship Id="rId25" Type="http://schemas.openxmlformats.org/officeDocument/2006/relationships/tags" Target="../tags/tag103.xml"/><Relationship Id="rId2" Type="http://schemas.openxmlformats.org/officeDocument/2006/relationships/tags" Target="../tags/tag80.xml"/><Relationship Id="rId16" Type="http://schemas.openxmlformats.org/officeDocument/2006/relationships/tags" Target="../tags/tag94.xml"/><Relationship Id="rId20" Type="http://schemas.openxmlformats.org/officeDocument/2006/relationships/tags" Target="../tags/tag98.xml"/><Relationship Id="rId29" Type="http://schemas.openxmlformats.org/officeDocument/2006/relationships/slideLayout" Target="../slideLayouts/slideLayout18.xml"/><Relationship Id="rId1" Type="http://schemas.openxmlformats.org/officeDocument/2006/relationships/tags" Target="../tags/tag79.xml"/><Relationship Id="rId6" Type="http://schemas.openxmlformats.org/officeDocument/2006/relationships/tags" Target="../tags/tag84.xml"/><Relationship Id="rId11" Type="http://schemas.openxmlformats.org/officeDocument/2006/relationships/tags" Target="../tags/tag89.xml"/><Relationship Id="rId24" Type="http://schemas.openxmlformats.org/officeDocument/2006/relationships/tags" Target="../tags/tag102.xml"/><Relationship Id="rId32" Type="http://schemas.microsoft.com/office/2007/relationships/hdphoto" Target="../media/hdphoto1.wdp"/><Relationship Id="rId5" Type="http://schemas.openxmlformats.org/officeDocument/2006/relationships/tags" Target="../tags/tag83.xml"/><Relationship Id="rId15" Type="http://schemas.openxmlformats.org/officeDocument/2006/relationships/tags" Target="../tags/tag93.xml"/><Relationship Id="rId23" Type="http://schemas.openxmlformats.org/officeDocument/2006/relationships/tags" Target="../tags/tag101.xml"/><Relationship Id="rId28" Type="http://schemas.openxmlformats.org/officeDocument/2006/relationships/tags" Target="../tags/tag106.xml"/><Relationship Id="rId10" Type="http://schemas.openxmlformats.org/officeDocument/2006/relationships/tags" Target="../tags/tag88.xml"/><Relationship Id="rId19" Type="http://schemas.openxmlformats.org/officeDocument/2006/relationships/tags" Target="../tags/tag97.xml"/><Relationship Id="rId31" Type="http://schemas.openxmlformats.org/officeDocument/2006/relationships/image" Target="../media/image1.png"/><Relationship Id="rId4" Type="http://schemas.openxmlformats.org/officeDocument/2006/relationships/tags" Target="../tags/tag82.xml"/><Relationship Id="rId9" Type="http://schemas.openxmlformats.org/officeDocument/2006/relationships/tags" Target="../tags/tag87.xml"/><Relationship Id="rId14" Type="http://schemas.openxmlformats.org/officeDocument/2006/relationships/tags" Target="../tags/tag92.xml"/><Relationship Id="rId22" Type="http://schemas.openxmlformats.org/officeDocument/2006/relationships/tags" Target="../tags/tag100.xml"/><Relationship Id="rId27" Type="http://schemas.openxmlformats.org/officeDocument/2006/relationships/tags" Target="../tags/tag105.xml"/><Relationship Id="rId30"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80.xml"/><Relationship Id="rId1" Type="http://schemas.openxmlformats.org/officeDocument/2006/relationships/slideLayout" Target="../slideLayouts/slideLayout18.xml"/></Relationships>
</file>

<file path=ppt/slides/_rels/slide81.xml.rels><?xml version="1.0" encoding="UTF-8" standalone="yes"?>
<Relationships xmlns="http://schemas.openxmlformats.org/package/2006/relationships"><Relationship Id="rId8" Type="http://schemas.openxmlformats.org/officeDocument/2006/relationships/tags" Target="../tags/tag708.xml"/><Relationship Id="rId13" Type="http://schemas.openxmlformats.org/officeDocument/2006/relationships/tags" Target="../tags/tag713.xml"/><Relationship Id="rId18" Type="http://schemas.openxmlformats.org/officeDocument/2006/relationships/tags" Target="../tags/tag718.xml"/><Relationship Id="rId26" Type="http://schemas.openxmlformats.org/officeDocument/2006/relationships/tags" Target="../tags/tag726.xml"/><Relationship Id="rId3" Type="http://schemas.openxmlformats.org/officeDocument/2006/relationships/tags" Target="../tags/tag703.xml"/><Relationship Id="rId21" Type="http://schemas.openxmlformats.org/officeDocument/2006/relationships/tags" Target="../tags/tag721.xml"/><Relationship Id="rId7" Type="http://schemas.openxmlformats.org/officeDocument/2006/relationships/tags" Target="../tags/tag707.xml"/><Relationship Id="rId12" Type="http://schemas.openxmlformats.org/officeDocument/2006/relationships/tags" Target="../tags/tag712.xml"/><Relationship Id="rId17" Type="http://schemas.openxmlformats.org/officeDocument/2006/relationships/tags" Target="../tags/tag717.xml"/><Relationship Id="rId25" Type="http://schemas.openxmlformats.org/officeDocument/2006/relationships/tags" Target="../tags/tag725.xml"/><Relationship Id="rId2" Type="http://schemas.openxmlformats.org/officeDocument/2006/relationships/tags" Target="../tags/tag702.xml"/><Relationship Id="rId16" Type="http://schemas.openxmlformats.org/officeDocument/2006/relationships/tags" Target="../tags/tag716.xml"/><Relationship Id="rId20" Type="http://schemas.openxmlformats.org/officeDocument/2006/relationships/tags" Target="../tags/tag720.xml"/><Relationship Id="rId29" Type="http://schemas.openxmlformats.org/officeDocument/2006/relationships/slideLayout" Target="../slideLayouts/slideLayout18.xml"/><Relationship Id="rId1" Type="http://schemas.openxmlformats.org/officeDocument/2006/relationships/tags" Target="../tags/tag701.xml"/><Relationship Id="rId6" Type="http://schemas.openxmlformats.org/officeDocument/2006/relationships/tags" Target="../tags/tag706.xml"/><Relationship Id="rId11" Type="http://schemas.openxmlformats.org/officeDocument/2006/relationships/tags" Target="../tags/tag711.xml"/><Relationship Id="rId24" Type="http://schemas.openxmlformats.org/officeDocument/2006/relationships/tags" Target="../tags/tag724.xml"/><Relationship Id="rId32" Type="http://schemas.microsoft.com/office/2007/relationships/hdphoto" Target="../media/hdphoto1.wdp"/><Relationship Id="rId5" Type="http://schemas.openxmlformats.org/officeDocument/2006/relationships/tags" Target="../tags/tag705.xml"/><Relationship Id="rId15" Type="http://schemas.openxmlformats.org/officeDocument/2006/relationships/tags" Target="../tags/tag715.xml"/><Relationship Id="rId23" Type="http://schemas.openxmlformats.org/officeDocument/2006/relationships/tags" Target="../tags/tag723.xml"/><Relationship Id="rId28" Type="http://schemas.openxmlformats.org/officeDocument/2006/relationships/tags" Target="../tags/tag728.xml"/><Relationship Id="rId10" Type="http://schemas.openxmlformats.org/officeDocument/2006/relationships/tags" Target="../tags/tag710.xml"/><Relationship Id="rId19" Type="http://schemas.openxmlformats.org/officeDocument/2006/relationships/tags" Target="../tags/tag719.xml"/><Relationship Id="rId31" Type="http://schemas.openxmlformats.org/officeDocument/2006/relationships/image" Target="../media/image1.png"/><Relationship Id="rId4" Type="http://schemas.openxmlformats.org/officeDocument/2006/relationships/tags" Target="../tags/tag704.xml"/><Relationship Id="rId9" Type="http://schemas.openxmlformats.org/officeDocument/2006/relationships/tags" Target="../tags/tag709.xml"/><Relationship Id="rId14" Type="http://schemas.openxmlformats.org/officeDocument/2006/relationships/tags" Target="../tags/tag714.xml"/><Relationship Id="rId22" Type="http://schemas.openxmlformats.org/officeDocument/2006/relationships/tags" Target="../tags/tag722.xml"/><Relationship Id="rId27" Type="http://schemas.openxmlformats.org/officeDocument/2006/relationships/tags" Target="../tags/tag727.xml"/><Relationship Id="rId30"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730.xml"/><Relationship Id="rId1" Type="http://schemas.openxmlformats.org/officeDocument/2006/relationships/tags" Target="../tags/tag729.xml"/><Relationship Id="rId5" Type="http://schemas.openxmlformats.org/officeDocument/2006/relationships/image" Target="../media/image69.png"/><Relationship Id="rId4"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732.xml"/><Relationship Id="rId1" Type="http://schemas.openxmlformats.org/officeDocument/2006/relationships/tags" Target="../tags/tag731.xml"/><Relationship Id="rId5" Type="http://schemas.openxmlformats.org/officeDocument/2006/relationships/image" Target="../media/image70.png"/><Relationship Id="rId4"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734.xml"/><Relationship Id="rId1" Type="http://schemas.openxmlformats.org/officeDocument/2006/relationships/tags" Target="../tags/tag733.xml"/><Relationship Id="rId5" Type="http://schemas.openxmlformats.org/officeDocument/2006/relationships/image" Target="../media/image71.png"/><Relationship Id="rId4"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736.xml"/><Relationship Id="rId1" Type="http://schemas.openxmlformats.org/officeDocument/2006/relationships/tags" Target="../tags/tag735.xml"/><Relationship Id="rId5" Type="http://schemas.openxmlformats.org/officeDocument/2006/relationships/image" Target="../media/image72.png"/><Relationship Id="rId4"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8" Type="http://schemas.openxmlformats.org/officeDocument/2006/relationships/tags" Target="../tags/tag744.xml"/><Relationship Id="rId13" Type="http://schemas.openxmlformats.org/officeDocument/2006/relationships/tags" Target="../tags/tag749.xml"/><Relationship Id="rId18" Type="http://schemas.openxmlformats.org/officeDocument/2006/relationships/tags" Target="../tags/tag754.xml"/><Relationship Id="rId26" Type="http://schemas.openxmlformats.org/officeDocument/2006/relationships/tags" Target="../tags/tag762.xml"/><Relationship Id="rId3" Type="http://schemas.openxmlformats.org/officeDocument/2006/relationships/tags" Target="../tags/tag739.xml"/><Relationship Id="rId21" Type="http://schemas.openxmlformats.org/officeDocument/2006/relationships/tags" Target="../tags/tag757.xml"/><Relationship Id="rId7" Type="http://schemas.openxmlformats.org/officeDocument/2006/relationships/tags" Target="../tags/tag743.xml"/><Relationship Id="rId12" Type="http://schemas.openxmlformats.org/officeDocument/2006/relationships/tags" Target="../tags/tag748.xml"/><Relationship Id="rId17" Type="http://schemas.openxmlformats.org/officeDocument/2006/relationships/tags" Target="../tags/tag753.xml"/><Relationship Id="rId25" Type="http://schemas.openxmlformats.org/officeDocument/2006/relationships/tags" Target="../tags/tag761.xml"/><Relationship Id="rId2" Type="http://schemas.openxmlformats.org/officeDocument/2006/relationships/tags" Target="../tags/tag738.xml"/><Relationship Id="rId16" Type="http://schemas.openxmlformats.org/officeDocument/2006/relationships/tags" Target="../tags/tag752.xml"/><Relationship Id="rId20" Type="http://schemas.openxmlformats.org/officeDocument/2006/relationships/tags" Target="../tags/tag756.xml"/><Relationship Id="rId29" Type="http://schemas.openxmlformats.org/officeDocument/2006/relationships/slideLayout" Target="../slideLayouts/slideLayout18.xml"/><Relationship Id="rId1" Type="http://schemas.openxmlformats.org/officeDocument/2006/relationships/tags" Target="../tags/tag737.xml"/><Relationship Id="rId6" Type="http://schemas.openxmlformats.org/officeDocument/2006/relationships/tags" Target="../tags/tag742.xml"/><Relationship Id="rId11" Type="http://schemas.openxmlformats.org/officeDocument/2006/relationships/tags" Target="../tags/tag747.xml"/><Relationship Id="rId24" Type="http://schemas.openxmlformats.org/officeDocument/2006/relationships/tags" Target="../tags/tag760.xml"/><Relationship Id="rId32" Type="http://schemas.microsoft.com/office/2007/relationships/hdphoto" Target="../media/hdphoto1.wdp"/><Relationship Id="rId5" Type="http://schemas.openxmlformats.org/officeDocument/2006/relationships/tags" Target="../tags/tag741.xml"/><Relationship Id="rId15" Type="http://schemas.openxmlformats.org/officeDocument/2006/relationships/tags" Target="../tags/tag751.xml"/><Relationship Id="rId23" Type="http://schemas.openxmlformats.org/officeDocument/2006/relationships/tags" Target="../tags/tag759.xml"/><Relationship Id="rId28" Type="http://schemas.openxmlformats.org/officeDocument/2006/relationships/tags" Target="../tags/tag764.xml"/><Relationship Id="rId10" Type="http://schemas.openxmlformats.org/officeDocument/2006/relationships/tags" Target="../tags/tag746.xml"/><Relationship Id="rId19" Type="http://schemas.openxmlformats.org/officeDocument/2006/relationships/tags" Target="../tags/tag755.xml"/><Relationship Id="rId31" Type="http://schemas.openxmlformats.org/officeDocument/2006/relationships/image" Target="../media/image1.png"/><Relationship Id="rId4" Type="http://schemas.openxmlformats.org/officeDocument/2006/relationships/tags" Target="../tags/tag740.xml"/><Relationship Id="rId9" Type="http://schemas.openxmlformats.org/officeDocument/2006/relationships/tags" Target="../tags/tag745.xml"/><Relationship Id="rId14" Type="http://schemas.openxmlformats.org/officeDocument/2006/relationships/tags" Target="../tags/tag750.xml"/><Relationship Id="rId22" Type="http://schemas.openxmlformats.org/officeDocument/2006/relationships/tags" Target="../tags/tag758.xml"/><Relationship Id="rId27" Type="http://schemas.openxmlformats.org/officeDocument/2006/relationships/tags" Target="../tags/tag763.xml"/><Relationship Id="rId30"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8.xml"/></Relationships>
</file>

<file path=ppt/slides/_rels/slide8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9.xml"/><Relationship Id="rId1" Type="http://schemas.openxmlformats.org/officeDocument/2006/relationships/slideLayout" Target="../slideLayouts/slideLayout18.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a:extLst>
              <a:ext uri="{FF2B5EF4-FFF2-40B4-BE49-F238E27FC236}">
                <a16:creationId xmlns:a16="http://schemas.microsoft.com/office/drawing/2014/main" id="{962D3CEE-F0F8-F419-2B0C-2EBC12322CAE}"/>
              </a:ext>
            </a:extLst>
          </p:cNvPr>
          <p:cNvSpPr/>
          <p:nvPr/>
        </p:nvSpPr>
        <p:spPr>
          <a:xfrm>
            <a:off x="0" y="577"/>
            <a:ext cx="12239891"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17" name="文本框 16"/>
          <p:cNvSpPr txBox="1"/>
          <p:nvPr/>
        </p:nvSpPr>
        <p:spPr>
          <a:xfrm>
            <a:off x="502862" y="578823"/>
            <a:ext cx="11186276" cy="1493358"/>
          </a:xfrm>
          <a:prstGeom prst="rect">
            <a:avLst/>
          </a:prstGeom>
          <a:noFill/>
        </p:spPr>
        <p:txBody>
          <a:bodyPr wrap="square" rtlCol="0" anchor="t">
            <a:spAutoFit/>
          </a:bodyPr>
          <a:lstStyle/>
          <a:p>
            <a:pPr algn="ctr">
              <a:lnSpc>
                <a:spcPct val="150000"/>
              </a:lnSpc>
            </a:pPr>
            <a:r>
              <a:rPr lang="en-US" altLang="zh-CN" sz="3200" b="1" dirty="0">
                <a:solidFill>
                  <a:schemeClr val="bg1"/>
                </a:solidFill>
              </a:rPr>
              <a:t>Representation learning of time series data with different model architectures </a:t>
            </a:r>
            <a:endParaRPr lang="zh-CN" altLang="en-US" sz="3200" b="1" dirty="0">
              <a:solidFill>
                <a:schemeClr val="bg1"/>
              </a:solidFill>
            </a:endParaRPr>
          </a:p>
        </p:txBody>
      </p:sp>
      <p:grpSp>
        <p:nvGrpSpPr>
          <p:cNvPr id="22" name="组合 21">
            <a:extLst>
              <a:ext uri="{FF2B5EF4-FFF2-40B4-BE49-F238E27FC236}">
                <a16:creationId xmlns:a16="http://schemas.microsoft.com/office/drawing/2014/main" id="{6B0437DF-65FB-678A-8244-7FB036C07469}"/>
              </a:ext>
            </a:extLst>
          </p:cNvPr>
          <p:cNvGrpSpPr/>
          <p:nvPr/>
        </p:nvGrpSpPr>
        <p:grpSpPr>
          <a:xfrm>
            <a:off x="-1" y="6553200"/>
            <a:ext cx="12192001" cy="304800"/>
            <a:chOff x="0" y="6569404"/>
            <a:chExt cx="9144000" cy="288000"/>
          </a:xfrm>
        </p:grpSpPr>
        <p:sp>
          <p:nvSpPr>
            <p:cNvPr id="23" name="矩形 22">
              <a:extLst>
                <a:ext uri="{FF2B5EF4-FFF2-40B4-BE49-F238E27FC236}">
                  <a16:creationId xmlns:a16="http://schemas.microsoft.com/office/drawing/2014/main" id="{8D91179F-2F6D-2A56-A04B-5E85B832412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881BB7A8-0796-751E-A75D-ED7DD324AF2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5" name="灯片编号占位符 5">
            <a:extLst>
              <a:ext uri="{FF2B5EF4-FFF2-40B4-BE49-F238E27FC236}">
                <a16:creationId xmlns:a16="http://schemas.microsoft.com/office/drawing/2014/main" id="{EF41AA7E-BF04-5AE4-1A89-9311BB3338D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a:t>
            </a:fld>
            <a:endParaRPr lang="zh-HK" altLang="en-US" sz="1600" dirty="0">
              <a:solidFill>
                <a:schemeClr val="bg1"/>
              </a:solidFill>
            </a:endParaRPr>
          </a:p>
        </p:txBody>
      </p:sp>
      <p:sp>
        <p:nvSpPr>
          <p:cNvPr id="37" name="圆角矩形 3">
            <a:extLst>
              <a:ext uri="{FF2B5EF4-FFF2-40B4-BE49-F238E27FC236}">
                <a16:creationId xmlns:a16="http://schemas.microsoft.com/office/drawing/2014/main" id="{D478B680-EC16-4ADA-B353-8325FA671D37}"/>
              </a:ext>
            </a:extLst>
          </p:cNvPr>
          <p:cNvSpPr/>
          <p:nvPr>
            <p:custDataLst>
              <p:tags r:id="rId2"/>
            </p:custDataLst>
          </p:nvPr>
        </p:nvSpPr>
        <p:spPr>
          <a:xfrm>
            <a:off x="328809" y="2970339"/>
            <a:ext cx="3391191" cy="1154977"/>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err="1">
                <a:solidFill>
                  <a:schemeClr val="bg1"/>
                </a:solidFill>
                <a:latin typeface="Arial" panose="020B0604020202020204" pitchFamily="34" charset="0"/>
                <a:ea typeface="微软雅黑" panose="020B0503020204020204" charset="-122"/>
                <a:cs typeface="Arial" panose="020B0604020202020204" pitchFamily="34" charset="0"/>
              </a:rPr>
              <a:t>Autoformer</a:t>
            </a: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rPr>
              <a:t>: Decomposition Transformers with Auto-Correlation for Long-Term Series Forecasting</a:t>
            </a:r>
          </a:p>
        </p:txBody>
      </p:sp>
      <p:sp>
        <p:nvSpPr>
          <p:cNvPr id="38" name="圆角矩形 4">
            <a:extLst>
              <a:ext uri="{FF2B5EF4-FFF2-40B4-BE49-F238E27FC236}">
                <a16:creationId xmlns:a16="http://schemas.microsoft.com/office/drawing/2014/main" id="{F1A80A36-91AD-4CE0-A8E8-156268D27985}"/>
              </a:ext>
            </a:extLst>
          </p:cNvPr>
          <p:cNvSpPr/>
          <p:nvPr>
            <p:custDataLst>
              <p:tags r:id="rId3"/>
            </p:custDataLst>
          </p:nvPr>
        </p:nvSpPr>
        <p:spPr>
          <a:xfrm>
            <a:off x="4597278" y="2940450"/>
            <a:ext cx="2997444" cy="1200975"/>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Informer: Beyond Efficient Transformer for Long Sequence Time-Series Forecasting</a:t>
            </a:r>
          </a:p>
        </p:txBody>
      </p:sp>
      <p:sp>
        <p:nvSpPr>
          <p:cNvPr id="39" name="圆角矩形 5">
            <a:extLst>
              <a:ext uri="{FF2B5EF4-FFF2-40B4-BE49-F238E27FC236}">
                <a16:creationId xmlns:a16="http://schemas.microsoft.com/office/drawing/2014/main" id="{C92B549F-189B-4F7E-874D-7CEAB7F6841F}"/>
              </a:ext>
            </a:extLst>
          </p:cNvPr>
          <p:cNvSpPr/>
          <p:nvPr>
            <p:custDataLst>
              <p:tags r:id="rId4"/>
            </p:custDataLst>
          </p:nvPr>
        </p:nvSpPr>
        <p:spPr>
          <a:xfrm>
            <a:off x="9357942" y="2928425"/>
            <a:ext cx="2642058" cy="1225026"/>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Are Transformers Effective for Time Series Forecasting</a:t>
            </a:r>
          </a:p>
        </p:txBody>
      </p:sp>
      <p:sp>
        <p:nvSpPr>
          <p:cNvPr id="40" name="圆角矩形 6">
            <a:extLst>
              <a:ext uri="{FF2B5EF4-FFF2-40B4-BE49-F238E27FC236}">
                <a16:creationId xmlns:a16="http://schemas.microsoft.com/office/drawing/2014/main" id="{2DDF763D-EB6B-425C-810E-24A4C600ADB8}"/>
              </a:ext>
            </a:extLst>
          </p:cNvPr>
          <p:cNvSpPr/>
          <p:nvPr>
            <p:custDataLst>
              <p:tags r:id="rId5"/>
            </p:custDataLst>
          </p:nvPr>
        </p:nvSpPr>
        <p:spPr>
          <a:xfrm>
            <a:off x="6724681" y="4812210"/>
            <a:ext cx="3547319" cy="1191588"/>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err="1">
                <a:latin typeface="Arial" panose="020B0604020202020204" pitchFamily="34" charset="0"/>
                <a:cs typeface="Arial" panose="020B0604020202020204" pitchFamily="34" charset="0"/>
              </a:rPr>
              <a:t>PETformer</a:t>
            </a:r>
            <a:r>
              <a:rPr lang="en-US" altLang="zh-CN" sz="1400" b="1" dirty="0">
                <a:latin typeface="Arial" panose="020B0604020202020204" pitchFamily="34" charset="0"/>
                <a:cs typeface="Arial" panose="020B0604020202020204" pitchFamily="34" charset="0"/>
              </a:rPr>
              <a:t>: Long-term Time Series Forecasting Via Placeholder-enhanced Transformer</a:t>
            </a:r>
          </a:p>
        </p:txBody>
      </p:sp>
      <p:sp>
        <p:nvSpPr>
          <p:cNvPr id="41" name="圆角矩形 7">
            <a:extLst>
              <a:ext uri="{FF2B5EF4-FFF2-40B4-BE49-F238E27FC236}">
                <a16:creationId xmlns:a16="http://schemas.microsoft.com/office/drawing/2014/main" id="{C57D063B-0CFA-4789-959F-7AC52B42AF1B}"/>
              </a:ext>
            </a:extLst>
          </p:cNvPr>
          <p:cNvSpPr/>
          <p:nvPr>
            <p:custDataLst>
              <p:tags r:id="rId6"/>
            </p:custDataLst>
          </p:nvPr>
        </p:nvSpPr>
        <p:spPr>
          <a:xfrm>
            <a:off x="1636095" y="4850204"/>
            <a:ext cx="3547319" cy="1154977"/>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A TIME SERIES IS WORTH 64 WORDS:</a:t>
            </a:r>
          </a:p>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 LONG-TERM FORECASTING WITH TRANSFORMERS</a:t>
            </a:r>
          </a:p>
        </p:txBody>
      </p:sp>
      <p:sp>
        <p:nvSpPr>
          <p:cNvPr id="42" name="文本框 41">
            <a:extLst>
              <a:ext uri="{FF2B5EF4-FFF2-40B4-BE49-F238E27FC236}">
                <a16:creationId xmlns:a16="http://schemas.microsoft.com/office/drawing/2014/main" id="{9444E800-080E-4F05-B043-1603C3C7E58C}"/>
              </a:ext>
            </a:extLst>
          </p:cNvPr>
          <p:cNvSpPr txBox="1"/>
          <p:nvPr>
            <p:custDataLst>
              <p:tags r:id="rId7"/>
            </p:custDataLst>
          </p:nvPr>
        </p:nvSpPr>
        <p:spPr>
          <a:xfrm>
            <a:off x="1813425" y="2293324"/>
            <a:ext cx="421958" cy="330518"/>
          </a:xfrm>
          <a:prstGeom prst="rect">
            <a:avLst/>
          </a:prstGeom>
          <a:noFill/>
        </p:spPr>
        <p:txBody>
          <a:bodyPr wrap="none" rtlCol="0" anchor="t">
            <a:noAutofit/>
          </a:bodyPr>
          <a:lstStyle/>
          <a:p>
            <a:r>
              <a:rPr lang="zh-CN" altLang="en-US" b="1" dirty="0">
                <a:latin typeface="Calibri" panose="020F0502020204030204" charset="0"/>
              </a:rPr>
              <a:t>①</a:t>
            </a:r>
          </a:p>
        </p:txBody>
      </p:sp>
      <p:sp>
        <p:nvSpPr>
          <p:cNvPr id="43" name="文本框 42">
            <a:extLst>
              <a:ext uri="{FF2B5EF4-FFF2-40B4-BE49-F238E27FC236}">
                <a16:creationId xmlns:a16="http://schemas.microsoft.com/office/drawing/2014/main" id="{8AD5B681-6A5C-4AB0-AD4D-0A967C631BB3}"/>
              </a:ext>
            </a:extLst>
          </p:cNvPr>
          <p:cNvSpPr txBox="1"/>
          <p:nvPr>
            <p:custDataLst>
              <p:tags r:id="rId8"/>
            </p:custDataLst>
          </p:nvPr>
        </p:nvSpPr>
        <p:spPr>
          <a:xfrm>
            <a:off x="5888251" y="2431387"/>
            <a:ext cx="415498" cy="369332"/>
          </a:xfrm>
          <a:prstGeom prst="rect">
            <a:avLst/>
          </a:prstGeom>
          <a:noFill/>
        </p:spPr>
        <p:txBody>
          <a:bodyPr wrap="none" rtlCol="0" anchor="t">
            <a:spAutoFit/>
          </a:bodyPr>
          <a:lstStyle/>
          <a:p>
            <a:r>
              <a:rPr lang="zh-CN" altLang="en-US" b="1" dirty="0">
                <a:latin typeface="Calibri" panose="020F0502020204030204" charset="0"/>
              </a:rPr>
              <a:t>②</a:t>
            </a:r>
          </a:p>
        </p:txBody>
      </p:sp>
      <p:sp>
        <p:nvSpPr>
          <p:cNvPr id="44" name="文本框 43">
            <a:extLst>
              <a:ext uri="{FF2B5EF4-FFF2-40B4-BE49-F238E27FC236}">
                <a16:creationId xmlns:a16="http://schemas.microsoft.com/office/drawing/2014/main" id="{3CC427CB-F659-4FAA-B9ED-158F33BC9B9D}"/>
              </a:ext>
            </a:extLst>
          </p:cNvPr>
          <p:cNvSpPr txBox="1"/>
          <p:nvPr>
            <p:custDataLst>
              <p:tags r:id="rId9"/>
            </p:custDataLst>
          </p:nvPr>
        </p:nvSpPr>
        <p:spPr>
          <a:xfrm>
            <a:off x="10471222" y="2449538"/>
            <a:ext cx="415498" cy="369332"/>
          </a:xfrm>
          <a:prstGeom prst="rect">
            <a:avLst/>
          </a:prstGeom>
          <a:noFill/>
        </p:spPr>
        <p:txBody>
          <a:bodyPr wrap="none" rtlCol="0" anchor="t">
            <a:spAutoFit/>
          </a:bodyPr>
          <a:lstStyle/>
          <a:p>
            <a:r>
              <a:rPr lang="zh-CN" altLang="en-US" b="1" dirty="0">
                <a:latin typeface="Calibri" panose="020F0502020204030204" charset="0"/>
              </a:rPr>
              <a:t>③</a:t>
            </a:r>
          </a:p>
        </p:txBody>
      </p:sp>
      <p:sp>
        <p:nvSpPr>
          <p:cNvPr id="45" name="文本框 44">
            <a:extLst>
              <a:ext uri="{FF2B5EF4-FFF2-40B4-BE49-F238E27FC236}">
                <a16:creationId xmlns:a16="http://schemas.microsoft.com/office/drawing/2014/main" id="{D1D0E69A-ECBB-4DF9-9CD2-5F32BA41D605}"/>
              </a:ext>
            </a:extLst>
          </p:cNvPr>
          <p:cNvSpPr txBox="1"/>
          <p:nvPr>
            <p:custDataLst>
              <p:tags r:id="rId10"/>
            </p:custDataLst>
          </p:nvPr>
        </p:nvSpPr>
        <p:spPr>
          <a:xfrm>
            <a:off x="3202005" y="4383869"/>
            <a:ext cx="415498" cy="369332"/>
          </a:xfrm>
          <a:prstGeom prst="rect">
            <a:avLst/>
          </a:prstGeom>
          <a:noFill/>
        </p:spPr>
        <p:txBody>
          <a:bodyPr wrap="none" rtlCol="0" anchor="t">
            <a:spAutoFit/>
          </a:bodyPr>
          <a:lstStyle/>
          <a:p>
            <a:r>
              <a:rPr lang="zh-CN" altLang="en-US" b="1" dirty="0">
                <a:latin typeface="Calibri" panose="020F0502020204030204" charset="0"/>
              </a:rPr>
              <a:t>④</a:t>
            </a:r>
          </a:p>
        </p:txBody>
      </p:sp>
      <p:sp>
        <p:nvSpPr>
          <p:cNvPr id="46" name="文本框 45">
            <a:extLst>
              <a:ext uri="{FF2B5EF4-FFF2-40B4-BE49-F238E27FC236}">
                <a16:creationId xmlns:a16="http://schemas.microsoft.com/office/drawing/2014/main" id="{D049C498-3B5C-47C9-A7F9-7C30FA8F212A}"/>
              </a:ext>
            </a:extLst>
          </p:cNvPr>
          <p:cNvSpPr txBox="1"/>
          <p:nvPr>
            <p:custDataLst>
              <p:tags r:id="rId11"/>
            </p:custDataLst>
          </p:nvPr>
        </p:nvSpPr>
        <p:spPr>
          <a:xfrm>
            <a:off x="8290591" y="4365000"/>
            <a:ext cx="415498" cy="369332"/>
          </a:xfrm>
          <a:prstGeom prst="rect">
            <a:avLst/>
          </a:prstGeom>
          <a:noFill/>
        </p:spPr>
        <p:txBody>
          <a:bodyPr wrap="none" rtlCol="0" anchor="t">
            <a:spAutoFit/>
          </a:bodyPr>
          <a:lstStyle/>
          <a:p>
            <a:r>
              <a:rPr lang="zh-CN" altLang="en-US" b="1" dirty="0">
                <a:latin typeface="Calibri" panose="020F0502020204030204" charset="0"/>
              </a:rPr>
              <a:t>⑤</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8210ED-A216-192C-4ED5-49C9537E9870}"/>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60E04052-DBCB-1913-B7C1-CE9D019BED02}"/>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22892165-9E03-FE61-63EC-53092A971B3D}"/>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531C8D69-42B5-F42E-8E17-D16BDAB7F7AE}"/>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1D51903D-AFC5-D078-E452-8461F6C16FF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18537ED5-0976-20DC-F2CF-287C4CCBC04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571E9172-C58D-DECB-85EC-5FDB3BBC99E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10</a:t>
            </a:fld>
            <a:endParaRPr lang="zh-HK" altLang="en-US" sz="1600" dirty="0">
              <a:solidFill>
                <a:schemeClr val="bg1"/>
              </a:solidFill>
            </a:endParaRPr>
          </a:p>
        </p:txBody>
      </p:sp>
      <p:sp>
        <p:nvSpPr>
          <p:cNvPr id="3" name="文本框 2">
            <a:extLst>
              <a:ext uri="{FF2B5EF4-FFF2-40B4-BE49-F238E27FC236}">
                <a16:creationId xmlns:a16="http://schemas.microsoft.com/office/drawing/2014/main" id="{E7C4AAB2-D83C-E5FC-4107-FC6A0D38028F}"/>
              </a:ext>
            </a:extLst>
          </p:cNvPr>
          <p:cNvSpPr txBox="1"/>
          <p:nvPr/>
        </p:nvSpPr>
        <p:spPr>
          <a:xfrm>
            <a:off x="472651" y="905613"/>
            <a:ext cx="3242234" cy="400110"/>
          </a:xfrm>
          <a:prstGeom prst="rect">
            <a:avLst/>
          </a:prstGeom>
          <a:noFill/>
        </p:spPr>
        <p:txBody>
          <a:bodyPr wrap="none" rtlCol="0">
            <a:spAutoFit/>
          </a:bodyPr>
          <a:lstStyle/>
          <a:p>
            <a:r>
              <a:rPr lang="en-US" altLang="zh-CN" sz="2000" b="1" dirty="0">
                <a:latin typeface="Times New Roman" panose="02020603050405020304" pitchFamily="18" charset="0"/>
                <a:cs typeface="Times New Roman" panose="02020603050405020304" pitchFamily="18" charset="0"/>
              </a:rPr>
              <a:t>Decomposition Architecture</a:t>
            </a:r>
            <a:endParaRPr lang="zh-CN" altLang="en-US" sz="2000" b="1"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2FFD39C7-92A5-E96B-6041-9083602D32D2}"/>
              </a:ext>
            </a:extLst>
          </p:cNvPr>
          <p:cNvSpPr txBox="1"/>
          <p:nvPr/>
        </p:nvSpPr>
        <p:spPr>
          <a:xfrm>
            <a:off x="472650" y="1467838"/>
            <a:ext cx="11333075"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To learn with the complex temporal patterns in long-term forecasting context, we take the idea of decomposition, which can separate the series into </a:t>
            </a:r>
            <a:r>
              <a:rPr lang="en-US" altLang="zh-CN" dirty="0">
                <a:solidFill>
                  <a:srgbClr val="FF0000"/>
                </a:solidFill>
                <a:latin typeface="Times New Roman" panose="02020603050405020304" pitchFamily="18" charset="0"/>
                <a:cs typeface="Times New Roman" panose="02020603050405020304" pitchFamily="18" charset="0"/>
              </a:rPr>
              <a:t>trend-cyclical</a:t>
            </a:r>
            <a:r>
              <a:rPr lang="en-US" altLang="zh-CN" dirty="0">
                <a:latin typeface="Times New Roman" panose="02020603050405020304" pitchFamily="18" charset="0"/>
                <a:cs typeface="Times New Roman" panose="02020603050405020304" pitchFamily="18" charset="0"/>
              </a:rPr>
              <a:t> and </a:t>
            </a:r>
            <a:r>
              <a:rPr lang="en-US" altLang="zh-CN" dirty="0">
                <a:solidFill>
                  <a:srgbClr val="FF0000"/>
                </a:solidFill>
                <a:latin typeface="Times New Roman" panose="02020603050405020304" pitchFamily="18" charset="0"/>
                <a:cs typeface="Times New Roman" panose="02020603050405020304" pitchFamily="18" charset="0"/>
              </a:rPr>
              <a:t>seasonal</a:t>
            </a:r>
            <a:r>
              <a:rPr lang="en-US" altLang="zh-CN" dirty="0">
                <a:latin typeface="Times New Roman" panose="02020603050405020304" pitchFamily="18" charset="0"/>
                <a:cs typeface="Times New Roman" panose="02020603050405020304" pitchFamily="18" charset="0"/>
              </a:rPr>
              <a:t> parts.</a:t>
            </a:r>
          </a:p>
        </p:txBody>
      </p:sp>
      <p:pic>
        <p:nvPicPr>
          <p:cNvPr id="13" name="图片 12">
            <a:extLst>
              <a:ext uri="{FF2B5EF4-FFF2-40B4-BE49-F238E27FC236}">
                <a16:creationId xmlns:a16="http://schemas.microsoft.com/office/drawing/2014/main" id="{58EA16EC-FB36-2754-E832-4484C6F34AB6}"/>
              </a:ext>
            </a:extLst>
          </p:cNvPr>
          <p:cNvPicPr>
            <a:picLocks noChangeAspect="1"/>
          </p:cNvPicPr>
          <p:nvPr/>
        </p:nvPicPr>
        <p:blipFill>
          <a:blip r:embed="rId3"/>
          <a:stretch>
            <a:fillRect/>
          </a:stretch>
        </p:blipFill>
        <p:spPr>
          <a:xfrm>
            <a:off x="1524000" y="2361438"/>
            <a:ext cx="9144000" cy="3636818"/>
          </a:xfrm>
          <a:prstGeom prst="rect">
            <a:avLst/>
          </a:prstGeom>
        </p:spPr>
      </p:pic>
    </p:spTree>
    <p:extLst>
      <p:ext uri="{BB962C8B-B14F-4D97-AF65-F5344CB8AC3E}">
        <p14:creationId xmlns:p14="http://schemas.microsoft.com/office/powerpoint/2010/main" val="321381892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BFCB10-CA76-4318-1183-413B4A399303}"/>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3FD8C2E0-0FB5-70F3-CF4E-33D5643792D1}"/>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06408F3F-B55F-91A9-C228-88C639D82D4A}"/>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2E20A5BC-16A1-9E83-C99C-681837952C8F}"/>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0758827D-CB6D-759E-5672-041BF1B5E85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765F31EF-478A-17E4-39E9-33C18A98D4E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6A3F1ED1-C2D2-D31D-2764-DFA90B3F292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11</a:t>
            </a:fld>
            <a:endParaRPr lang="zh-HK" altLang="en-US" sz="1600" dirty="0">
              <a:solidFill>
                <a:schemeClr val="bg1"/>
              </a:solidFill>
            </a:endParaRPr>
          </a:p>
        </p:txBody>
      </p:sp>
      <p:grpSp>
        <p:nvGrpSpPr>
          <p:cNvPr id="7" name="组合 6">
            <a:extLst>
              <a:ext uri="{FF2B5EF4-FFF2-40B4-BE49-F238E27FC236}">
                <a16:creationId xmlns:a16="http://schemas.microsoft.com/office/drawing/2014/main" id="{8ABCCE2E-7FF7-E724-9530-DD03D4452759}"/>
              </a:ext>
            </a:extLst>
          </p:cNvPr>
          <p:cNvGrpSpPr/>
          <p:nvPr/>
        </p:nvGrpSpPr>
        <p:grpSpPr>
          <a:xfrm>
            <a:off x="2546601" y="1778804"/>
            <a:ext cx="9381972" cy="3469043"/>
            <a:chOff x="1405014" y="2601985"/>
            <a:chExt cx="9381972" cy="3469043"/>
          </a:xfrm>
        </p:grpSpPr>
        <p:pic>
          <p:nvPicPr>
            <p:cNvPr id="2" name="图片 1">
              <a:extLst>
                <a:ext uri="{FF2B5EF4-FFF2-40B4-BE49-F238E27FC236}">
                  <a16:creationId xmlns:a16="http://schemas.microsoft.com/office/drawing/2014/main" id="{4422C968-62F8-AC78-15DF-763DB88AF4E8}"/>
                </a:ext>
              </a:extLst>
            </p:cNvPr>
            <p:cNvPicPr>
              <a:picLocks noChangeAspect="1"/>
            </p:cNvPicPr>
            <p:nvPr/>
          </p:nvPicPr>
          <p:blipFill>
            <a:blip r:embed="rId3"/>
            <a:stretch>
              <a:fillRect/>
            </a:stretch>
          </p:blipFill>
          <p:spPr>
            <a:xfrm>
              <a:off x="1405014" y="2601985"/>
              <a:ext cx="9381972" cy="2520000"/>
            </a:xfrm>
            <a:prstGeom prst="rect">
              <a:avLst/>
            </a:prstGeom>
          </p:spPr>
        </p:pic>
        <p:pic>
          <p:nvPicPr>
            <p:cNvPr id="4" name="图片 3">
              <a:extLst>
                <a:ext uri="{FF2B5EF4-FFF2-40B4-BE49-F238E27FC236}">
                  <a16:creationId xmlns:a16="http://schemas.microsoft.com/office/drawing/2014/main" id="{002D8B41-CE82-F976-2580-BA8A6E25DF4F}"/>
                </a:ext>
              </a:extLst>
            </p:cNvPr>
            <p:cNvPicPr>
              <a:picLocks noChangeAspect="1"/>
            </p:cNvPicPr>
            <p:nvPr/>
          </p:nvPicPr>
          <p:blipFill>
            <a:blip r:embed="rId4"/>
            <a:stretch>
              <a:fillRect/>
            </a:stretch>
          </p:blipFill>
          <p:spPr>
            <a:xfrm>
              <a:off x="1405014" y="5373000"/>
              <a:ext cx="9381972" cy="698028"/>
            </a:xfrm>
            <a:prstGeom prst="rect">
              <a:avLst/>
            </a:prstGeom>
          </p:spPr>
        </p:pic>
      </p:grpSp>
      <p:pic>
        <p:nvPicPr>
          <p:cNvPr id="5" name="图片 4">
            <a:extLst>
              <a:ext uri="{FF2B5EF4-FFF2-40B4-BE49-F238E27FC236}">
                <a16:creationId xmlns:a16="http://schemas.microsoft.com/office/drawing/2014/main" id="{50D66C50-70FC-A25C-40DF-40EAE269722D}"/>
              </a:ext>
            </a:extLst>
          </p:cNvPr>
          <p:cNvPicPr>
            <a:picLocks noChangeAspect="1"/>
          </p:cNvPicPr>
          <p:nvPr/>
        </p:nvPicPr>
        <p:blipFill>
          <a:blip r:embed="rId5"/>
          <a:stretch>
            <a:fillRect/>
          </a:stretch>
        </p:blipFill>
        <p:spPr>
          <a:xfrm>
            <a:off x="266185" y="1754491"/>
            <a:ext cx="1850042" cy="3424546"/>
          </a:xfrm>
          <a:prstGeom prst="rect">
            <a:avLst/>
          </a:prstGeom>
        </p:spPr>
      </p:pic>
    </p:spTree>
    <p:extLst>
      <p:ext uri="{BB962C8B-B14F-4D97-AF65-F5344CB8AC3E}">
        <p14:creationId xmlns:p14="http://schemas.microsoft.com/office/powerpoint/2010/main" val="3854230259"/>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F45794-8906-5E0F-2124-AFDFDA6CF1C4}"/>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0BACB657-F081-2FA6-B732-082E454EC8FB}"/>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498C28DC-61AF-BCEE-FF21-AF55D02D7353}"/>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8FC51766-3473-9B88-7893-609BF4C10A2E}"/>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F0E8B43F-4489-823F-0D42-78F7525A0C30}"/>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F85FADEB-68AF-B9DD-72F0-DD48F75F383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A6034994-8C80-1610-1F8F-DA3FEFCC5DFF}"/>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12</a:t>
            </a:fld>
            <a:endParaRPr lang="zh-HK" altLang="en-US" sz="1600" dirty="0">
              <a:solidFill>
                <a:schemeClr val="bg1"/>
              </a:solidFill>
            </a:endParaRPr>
          </a:p>
        </p:txBody>
      </p:sp>
      <p:pic>
        <p:nvPicPr>
          <p:cNvPr id="3" name="图片 2">
            <a:extLst>
              <a:ext uri="{FF2B5EF4-FFF2-40B4-BE49-F238E27FC236}">
                <a16:creationId xmlns:a16="http://schemas.microsoft.com/office/drawing/2014/main" id="{4526B651-24F6-B016-4302-A089BD2F22D1}"/>
              </a:ext>
            </a:extLst>
          </p:cNvPr>
          <p:cNvPicPr>
            <a:picLocks noChangeAspect="1"/>
          </p:cNvPicPr>
          <p:nvPr/>
        </p:nvPicPr>
        <p:blipFill>
          <a:blip r:embed="rId3"/>
          <a:stretch>
            <a:fillRect/>
          </a:stretch>
        </p:blipFill>
        <p:spPr>
          <a:xfrm>
            <a:off x="1114313" y="2744353"/>
            <a:ext cx="9577098" cy="3455029"/>
          </a:xfrm>
          <a:prstGeom prst="rect">
            <a:avLst/>
          </a:prstGeom>
        </p:spPr>
      </p:pic>
      <p:pic>
        <p:nvPicPr>
          <p:cNvPr id="6" name="图片 5">
            <a:extLst>
              <a:ext uri="{FF2B5EF4-FFF2-40B4-BE49-F238E27FC236}">
                <a16:creationId xmlns:a16="http://schemas.microsoft.com/office/drawing/2014/main" id="{0745307F-6F8D-6A4A-2465-9B774B106D43}"/>
              </a:ext>
            </a:extLst>
          </p:cNvPr>
          <p:cNvPicPr>
            <a:picLocks noChangeAspect="1"/>
          </p:cNvPicPr>
          <p:nvPr/>
        </p:nvPicPr>
        <p:blipFill>
          <a:blip r:embed="rId4"/>
          <a:stretch>
            <a:fillRect/>
          </a:stretch>
        </p:blipFill>
        <p:spPr>
          <a:xfrm>
            <a:off x="3315158" y="899906"/>
            <a:ext cx="5561684" cy="1664542"/>
          </a:xfrm>
          <a:prstGeom prst="rect">
            <a:avLst/>
          </a:prstGeom>
        </p:spPr>
      </p:pic>
      <mc:AlternateContent xmlns:mc="http://schemas.openxmlformats.org/markup-compatibility/2006" xmlns:p14="http://schemas.microsoft.com/office/powerpoint/2010/main">
        <mc:Choice Requires="p14">
          <p:contentPart p14:bwMode="auto" r:id="rId5">
            <p14:nvContentPartPr>
              <p14:cNvPr id="13" name="墨迹 12">
                <a:extLst>
                  <a:ext uri="{FF2B5EF4-FFF2-40B4-BE49-F238E27FC236}">
                    <a16:creationId xmlns:a16="http://schemas.microsoft.com/office/drawing/2014/main" id="{D5465DBC-0F92-B181-47BE-4625B2CB12A1}"/>
                  </a:ext>
                </a:extLst>
              </p14:cNvPr>
              <p14:cNvContentPartPr/>
              <p14:nvPr/>
            </p14:nvContentPartPr>
            <p14:xfrm>
              <a:off x="7096406" y="2906597"/>
              <a:ext cx="2061360" cy="14400"/>
            </p14:xfrm>
          </p:contentPart>
        </mc:Choice>
        <mc:Fallback xmlns="">
          <p:pic>
            <p:nvPicPr>
              <p:cNvPr id="13" name="墨迹 12">
                <a:extLst>
                  <a:ext uri="{FF2B5EF4-FFF2-40B4-BE49-F238E27FC236}">
                    <a16:creationId xmlns:a16="http://schemas.microsoft.com/office/drawing/2014/main" id="{D5465DBC-0F92-B181-47BE-4625B2CB12A1}"/>
                  </a:ext>
                </a:extLst>
              </p:cNvPr>
              <p:cNvPicPr/>
              <p:nvPr/>
            </p:nvPicPr>
            <p:blipFill>
              <a:blip r:embed="rId6"/>
              <a:stretch>
                <a:fillRect/>
              </a:stretch>
            </p:blipFill>
            <p:spPr>
              <a:xfrm>
                <a:off x="7042406" y="2798597"/>
                <a:ext cx="2169000" cy="230040"/>
              </a:xfrm>
              <a:prstGeom prst="rect">
                <a:avLst/>
              </a:prstGeom>
            </p:spPr>
          </p:pic>
        </mc:Fallback>
      </mc:AlternateContent>
    </p:spTree>
    <p:extLst>
      <p:ext uri="{BB962C8B-B14F-4D97-AF65-F5344CB8AC3E}">
        <p14:creationId xmlns:p14="http://schemas.microsoft.com/office/powerpoint/2010/main" val="2712736489"/>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2A1DC-53D3-8563-C584-8C83D58A5534}"/>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DB5EEC52-9BFE-2EDF-26FA-212B1798E19E}"/>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3D9D2E83-4C86-8171-2851-9D3AEE8BEAA2}"/>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4DCC37D5-11CB-BA8F-7875-46BEF725D263}"/>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EFA060CF-0D75-1239-B229-0D3166E63BC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A868FECE-DCBD-70C4-8905-433C252F78E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39342E78-6FFA-E966-DB5D-CFEF0CBE666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13</a:t>
            </a:fld>
            <a:endParaRPr lang="zh-HK" altLang="en-US" sz="1600" dirty="0">
              <a:solidFill>
                <a:schemeClr val="bg1"/>
              </a:solidFill>
            </a:endParaRPr>
          </a:p>
        </p:txBody>
      </p:sp>
      <p:grpSp>
        <p:nvGrpSpPr>
          <p:cNvPr id="5" name="组合 4">
            <a:extLst>
              <a:ext uri="{FF2B5EF4-FFF2-40B4-BE49-F238E27FC236}">
                <a16:creationId xmlns:a16="http://schemas.microsoft.com/office/drawing/2014/main" id="{CBD2D57B-8895-A8CD-0468-2A89883BCB14}"/>
              </a:ext>
            </a:extLst>
          </p:cNvPr>
          <p:cNvGrpSpPr/>
          <p:nvPr/>
        </p:nvGrpSpPr>
        <p:grpSpPr>
          <a:xfrm>
            <a:off x="1941963" y="831257"/>
            <a:ext cx="8308073" cy="5580523"/>
            <a:chOff x="1848000" y="775940"/>
            <a:chExt cx="8308073" cy="5580523"/>
          </a:xfrm>
        </p:grpSpPr>
        <p:pic>
          <p:nvPicPr>
            <p:cNvPr id="2" name="图片 1">
              <a:extLst>
                <a:ext uri="{FF2B5EF4-FFF2-40B4-BE49-F238E27FC236}">
                  <a16:creationId xmlns:a16="http://schemas.microsoft.com/office/drawing/2014/main" id="{78DB47A6-273A-5F88-7566-D6ED8F0CE945}"/>
                </a:ext>
              </a:extLst>
            </p:cNvPr>
            <p:cNvPicPr>
              <a:picLocks noChangeAspect="1"/>
            </p:cNvPicPr>
            <p:nvPr/>
          </p:nvPicPr>
          <p:blipFill>
            <a:blip r:embed="rId3"/>
            <a:stretch>
              <a:fillRect/>
            </a:stretch>
          </p:blipFill>
          <p:spPr>
            <a:xfrm>
              <a:off x="1848000" y="775940"/>
              <a:ext cx="8291452" cy="5004000"/>
            </a:xfrm>
            <a:prstGeom prst="rect">
              <a:avLst/>
            </a:prstGeom>
          </p:spPr>
        </p:pic>
        <p:pic>
          <p:nvPicPr>
            <p:cNvPr id="4" name="图片 3">
              <a:extLst>
                <a:ext uri="{FF2B5EF4-FFF2-40B4-BE49-F238E27FC236}">
                  <a16:creationId xmlns:a16="http://schemas.microsoft.com/office/drawing/2014/main" id="{5A1C0023-36F0-270D-9A49-4486A35CD4BB}"/>
                </a:ext>
              </a:extLst>
            </p:cNvPr>
            <p:cNvPicPr>
              <a:picLocks noChangeAspect="1"/>
            </p:cNvPicPr>
            <p:nvPr/>
          </p:nvPicPr>
          <p:blipFill>
            <a:blip r:embed="rId4"/>
            <a:stretch>
              <a:fillRect/>
            </a:stretch>
          </p:blipFill>
          <p:spPr>
            <a:xfrm>
              <a:off x="1864621" y="5779940"/>
              <a:ext cx="8291452" cy="576523"/>
            </a:xfrm>
            <a:prstGeom prst="rect">
              <a:avLst/>
            </a:prstGeom>
          </p:spPr>
        </p:pic>
      </p:grpSp>
    </p:spTree>
    <p:extLst>
      <p:ext uri="{BB962C8B-B14F-4D97-AF65-F5344CB8AC3E}">
        <p14:creationId xmlns:p14="http://schemas.microsoft.com/office/powerpoint/2010/main" val="1235358744"/>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C19968-BF05-6001-0E12-9186293D087E}"/>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C8A1A5AD-8572-A086-1BD5-B24AF20D9727}"/>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07530EEA-AC2F-64FB-8BF1-A5B0F7C90FB6}"/>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038B6BFD-1101-D26A-65D5-8423FA148EF1}"/>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5FECC765-78CC-0516-E215-CE53B3F326F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D6F5BC09-2A06-C831-DB7E-58A4E25C202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DD6269FA-713B-04AC-F545-93B54E539184}"/>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14</a:t>
            </a:fld>
            <a:endParaRPr lang="zh-HK" altLang="en-US" sz="1600" dirty="0">
              <a:solidFill>
                <a:schemeClr val="bg1"/>
              </a:solidFill>
            </a:endParaRPr>
          </a:p>
        </p:txBody>
      </p:sp>
      <p:sp>
        <p:nvSpPr>
          <p:cNvPr id="3" name="文本框 2">
            <a:extLst>
              <a:ext uri="{FF2B5EF4-FFF2-40B4-BE49-F238E27FC236}">
                <a16:creationId xmlns:a16="http://schemas.microsoft.com/office/drawing/2014/main" id="{975CB1F3-8572-ED08-216E-D6DFECD29C20}"/>
              </a:ext>
            </a:extLst>
          </p:cNvPr>
          <p:cNvSpPr txBox="1"/>
          <p:nvPr/>
        </p:nvSpPr>
        <p:spPr>
          <a:xfrm>
            <a:off x="472651" y="905613"/>
            <a:ext cx="3418115" cy="400110"/>
          </a:xfrm>
          <a:prstGeom prst="rect">
            <a:avLst/>
          </a:prstGeom>
          <a:noFill/>
        </p:spPr>
        <p:txBody>
          <a:bodyPr wrap="none" rtlCol="0">
            <a:spAutoFit/>
          </a:bodyPr>
          <a:lstStyle/>
          <a:p>
            <a:r>
              <a:rPr lang="en-US" altLang="zh-CN" sz="2000" b="1" dirty="0">
                <a:latin typeface="Times New Roman" panose="02020603050405020304" pitchFamily="18" charset="0"/>
                <a:cs typeface="Times New Roman" panose="02020603050405020304" pitchFamily="18" charset="0"/>
              </a:rPr>
              <a:t>Auto-Correlation Mechanism</a:t>
            </a:r>
            <a:endParaRPr lang="zh-CN" altLang="en-US" sz="2000" b="1" dirty="0">
              <a:latin typeface="Times New Roman" panose="02020603050405020304" pitchFamily="18" charset="0"/>
              <a:cs typeface="Times New Roman" panose="02020603050405020304" pitchFamily="18" charset="0"/>
            </a:endParaRPr>
          </a:p>
        </p:txBody>
      </p:sp>
      <p:pic>
        <p:nvPicPr>
          <p:cNvPr id="2" name="图片 1">
            <a:extLst>
              <a:ext uri="{FF2B5EF4-FFF2-40B4-BE49-F238E27FC236}">
                <a16:creationId xmlns:a16="http://schemas.microsoft.com/office/drawing/2014/main" id="{BBA8F3EB-E0C3-BFEC-ECFC-F04BD5D7F594}"/>
              </a:ext>
            </a:extLst>
          </p:cNvPr>
          <p:cNvPicPr>
            <a:picLocks noChangeAspect="1"/>
          </p:cNvPicPr>
          <p:nvPr/>
        </p:nvPicPr>
        <p:blipFill>
          <a:blip r:embed="rId3"/>
          <a:stretch>
            <a:fillRect/>
          </a:stretch>
        </p:blipFill>
        <p:spPr>
          <a:xfrm>
            <a:off x="1228550" y="1629000"/>
            <a:ext cx="9734900" cy="4507124"/>
          </a:xfrm>
          <a:prstGeom prst="rect">
            <a:avLst/>
          </a:prstGeom>
        </p:spPr>
      </p:pic>
    </p:spTree>
    <p:extLst>
      <p:ext uri="{BB962C8B-B14F-4D97-AF65-F5344CB8AC3E}">
        <p14:creationId xmlns:p14="http://schemas.microsoft.com/office/powerpoint/2010/main" val="1750247705"/>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300935-6067-D0F7-4D60-9465268BCB91}"/>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F3ABE620-EE8F-BF6A-C241-AB0FF43E6A20}"/>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8E2F4EBC-3D7A-A9EB-9E99-9F95A7A0E104}"/>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D6D370AB-651D-8ADA-ED3C-416C627D9EDE}"/>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200A9561-E4AA-525F-1DDA-D7DE88AEBA56}"/>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76956440-9F7D-65FA-D73C-F3529D1EB3F8}"/>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7217C257-0662-A38B-F9B4-8D9D321E8337}"/>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15</a:t>
            </a:fld>
            <a:endParaRPr lang="zh-HK" altLang="en-US" sz="1600" dirty="0">
              <a:solidFill>
                <a:schemeClr val="bg1"/>
              </a:solidFill>
            </a:endParaRPr>
          </a:p>
        </p:txBody>
      </p:sp>
      <p:pic>
        <p:nvPicPr>
          <p:cNvPr id="4" name="图片 3">
            <a:extLst>
              <a:ext uri="{FF2B5EF4-FFF2-40B4-BE49-F238E27FC236}">
                <a16:creationId xmlns:a16="http://schemas.microsoft.com/office/drawing/2014/main" id="{B6315469-21A6-159B-4EBA-AB64817CD3FD}"/>
              </a:ext>
            </a:extLst>
          </p:cNvPr>
          <p:cNvPicPr>
            <a:picLocks noChangeAspect="1"/>
          </p:cNvPicPr>
          <p:nvPr/>
        </p:nvPicPr>
        <p:blipFill>
          <a:blip r:embed="rId3"/>
          <a:stretch>
            <a:fillRect/>
          </a:stretch>
        </p:blipFill>
        <p:spPr>
          <a:xfrm>
            <a:off x="1151174" y="1701000"/>
            <a:ext cx="9889651" cy="3096000"/>
          </a:xfrm>
          <a:prstGeom prst="rect">
            <a:avLst/>
          </a:prstGeom>
        </p:spPr>
      </p:pic>
    </p:spTree>
    <p:extLst>
      <p:ext uri="{BB962C8B-B14F-4D97-AF65-F5344CB8AC3E}">
        <p14:creationId xmlns:p14="http://schemas.microsoft.com/office/powerpoint/2010/main" val="2169227547"/>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9738A-8516-A7BB-55B1-62363406A3A9}"/>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5B49E836-0B04-5ABB-DF6B-6F9F660F0C5D}"/>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1D99F662-3B6E-6EC1-14B9-8614D2DF10B1}"/>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7607E24C-A3F1-F17E-41A0-6476D5CF2B9E}"/>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9D68D8AA-0A2B-A093-A4B8-CB1C01061DF8}"/>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7895F80B-E767-F113-7F91-33195704306B}"/>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53CA7625-EF3E-E758-790B-4C9C3F97582A}"/>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16</a:t>
            </a:fld>
            <a:endParaRPr lang="zh-HK" altLang="en-US" sz="1600" dirty="0">
              <a:solidFill>
                <a:schemeClr val="bg1"/>
              </a:solidFill>
            </a:endParaRPr>
          </a:p>
        </p:txBody>
      </p:sp>
      <p:pic>
        <p:nvPicPr>
          <p:cNvPr id="2" name="图片 1">
            <a:extLst>
              <a:ext uri="{FF2B5EF4-FFF2-40B4-BE49-F238E27FC236}">
                <a16:creationId xmlns:a16="http://schemas.microsoft.com/office/drawing/2014/main" id="{162ED48A-4471-7AEA-0E81-79C948E8C002}"/>
              </a:ext>
            </a:extLst>
          </p:cNvPr>
          <p:cNvPicPr>
            <a:picLocks noChangeAspect="1"/>
          </p:cNvPicPr>
          <p:nvPr/>
        </p:nvPicPr>
        <p:blipFill>
          <a:blip r:embed="rId3"/>
          <a:stretch>
            <a:fillRect/>
          </a:stretch>
        </p:blipFill>
        <p:spPr>
          <a:xfrm>
            <a:off x="1448939" y="1011205"/>
            <a:ext cx="9294121" cy="5220627"/>
          </a:xfrm>
          <a:prstGeom prst="rect">
            <a:avLst/>
          </a:prstGeom>
        </p:spPr>
      </p:pic>
    </p:spTree>
    <p:extLst>
      <p:ext uri="{BB962C8B-B14F-4D97-AF65-F5344CB8AC3E}">
        <p14:creationId xmlns:p14="http://schemas.microsoft.com/office/powerpoint/2010/main" val="1078974611"/>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BB6386-82F7-EB56-0B42-72B805D765F2}"/>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6AB0B159-35CE-474B-A380-A0EDE5500605}"/>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0A1A73C1-88E9-327E-31D1-7A5AE2BA9A7F}"/>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6A61D236-CB02-A527-5D47-3A33D5DFCADC}"/>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0D0BB9EC-40CF-5D7D-D68B-1C6EF86B63F0}"/>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408886AB-BB31-A38B-9F06-0441544659A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C24AB595-0CBA-0313-1F0C-74FB18F9BF9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17</a:t>
            </a:fld>
            <a:endParaRPr lang="zh-HK" altLang="en-US" sz="1600" dirty="0">
              <a:solidFill>
                <a:schemeClr val="bg1"/>
              </a:solidFill>
            </a:endParaRPr>
          </a:p>
        </p:txBody>
      </p:sp>
      <p:pic>
        <p:nvPicPr>
          <p:cNvPr id="3" name="图片 2">
            <a:extLst>
              <a:ext uri="{FF2B5EF4-FFF2-40B4-BE49-F238E27FC236}">
                <a16:creationId xmlns:a16="http://schemas.microsoft.com/office/drawing/2014/main" id="{B902CA53-457A-3556-D870-4492DED8DDC4}"/>
              </a:ext>
            </a:extLst>
          </p:cNvPr>
          <p:cNvPicPr>
            <a:picLocks noChangeAspect="1"/>
          </p:cNvPicPr>
          <p:nvPr/>
        </p:nvPicPr>
        <p:blipFill>
          <a:blip r:embed="rId3"/>
          <a:stretch>
            <a:fillRect/>
          </a:stretch>
        </p:blipFill>
        <p:spPr>
          <a:xfrm>
            <a:off x="1380000" y="1125000"/>
            <a:ext cx="9432000" cy="5008882"/>
          </a:xfrm>
          <a:prstGeom prst="rect">
            <a:avLst/>
          </a:prstGeom>
        </p:spPr>
      </p:pic>
    </p:spTree>
    <p:extLst>
      <p:ext uri="{BB962C8B-B14F-4D97-AF65-F5344CB8AC3E}">
        <p14:creationId xmlns:p14="http://schemas.microsoft.com/office/powerpoint/2010/main" val="847597922"/>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90896D-9848-D466-AE48-02D41676340F}"/>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B19AC6DA-3A3A-D03C-70D8-CB3928B03755}"/>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8428431B-CCFB-3527-FC0F-DCC0E4667E4C}"/>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8EE5B589-D76A-28A2-3B01-F9DCC433B815}"/>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FCE733CC-892A-1481-3439-F44264311AC5}"/>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B0B31FE8-0DB1-1BD3-463D-4F1C555A0B37}"/>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C8F37C4A-EB49-2446-0B9E-A5021A561F0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18</a:t>
            </a:fld>
            <a:endParaRPr lang="zh-HK" altLang="en-US" sz="1600" dirty="0">
              <a:solidFill>
                <a:schemeClr val="bg1"/>
              </a:solidFill>
            </a:endParaRPr>
          </a:p>
        </p:txBody>
      </p:sp>
      <p:pic>
        <p:nvPicPr>
          <p:cNvPr id="2" name="图片 1">
            <a:extLst>
              <a:ext uri="{FF2B5EF4-FFF2-40B4-BE49-F238E27FC236}">
                <a16:creationId xmlns:a16="http://schemas.microsoft.com/office/drawing/2014/main" id="{77354746-4898-E79F-2804-DF4E7EF596BC}"/>
              </a:ext>
            </a:extLst>
          </p:cNvPr>
          <p:cNvPicPr>
            <a:picLocks noChangeAspect="1"/>
          </p:cNvPicPr>
          <p:nvPr/>
        </p:nvPicPr>
        <p:blipFill>
          <a:blip r:embed="rId3"/>
          <a:stretch>
            <a:fillRect/>
          </a:stretch>
        </p:blipFill>
        <p:spPr>
          <a:xfrm>
            <a:off x="900989" y="2131893"/>
            <a:ext cx="10390021" cy="2594213"/>
          </a:xfrm>
          <a:prstGeom prst="rect">
            <a:avLst/>
          </a:prstGeom>
        </p:spPr>
      </p:pic>
    </p:spTree>
    <p:extLst>
      <p:ext uri="{BB962C8B-B14F-4D97-AF65-F5344CB8AC3E}">
        <p14:creationId xmlns:p14="http://schemas.microsoft.com/office/powerpoint/2010/main" val="334579752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19</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872632182"/>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3">
            <a:extLst>
              <a:ext uri="{FF2B5EF4-FFF2-40B4-BE49-F238E27FC236}">
                <a16:creationId xmlns:a16="http://schemas.microsoft.com/office/drawing/2014/main" id="{43EC4266-1EE3-49A5-8F4F-27640DDA2F9C}"/>
              </a:ext>
            </a:extLst>
          </p:cNvPr>
          <p:cNvSpPr/>
          <p:nvPr>
            <p:custDataLst>
              <p:tags r:id="rId1"/>
            </p:custDataLst>
          </p:nvPr>
        </p:nvSpPr>
        <p:spPr>
          <a:xfrm>
            <a:off x="1757032" y="1239089"/>
            <a:ext cx="3391951" cy="1129608"/>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err="1">
                <a:solidFill>
                  <a:schemeClr val="bg1"/>
                </a:solidFill>
                <a:latin typeface="Arial" panose="020B0604020202020204" pitchFamily="34" charset="0"/>
                <a:ea typeface="微软雅黑" panose="020B0503020204020204" charset="-122"/>
                <a:cs typeface="Arial" panose="020B0604020202020204" pitchFamily="34" charset="0"/>
              </a:rPr>
              <a:t>Autoformer</a:t>
            </a: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rPr>
              <a:t>: Decomposition Transformers with Auto-Correlation for Long-Term Series Forecasting</a:t>
            </a:r>
          </a:p>
        </p:txBody>
      </p:sp>
      <p:sp>
        <p:nvSpPr>
          <p:cNvPr id="6" name="圆角矩形 4">
            <a:extLst>
              <a:ext uri="{FF2B5EF4-FFF2-40B4-BE49-F238E27FC236}">
                <a16:creationId xmlns:a16="http://schemas.microsoft.com/office/drawing/2014/main" id="{170390D6-03ED-4B01-A8B6-686398D7979D}"/>
              </a:ext>
            </a:extLst>
          </p:cNvPr>
          <p:cNvSpPr/>
          <p:nvPr>
            <p:custDataLst>
              <p:tags r:id="rId2"/>
            </p:custDataLst>
          </p:nvPr>
        </p:nvSpPr>
        <p:spPr>
          <a:xfrm>
            <a:off x="5448000" y="1197000"/>
            <a:ext cx="2997444" cy="1200975"/>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Informer: Beyond Efficient Transformer for Long Sequence Time-Series Forecasting</a:t>
            </a:r>
          </a:p>
        </p:txBody>
      </p:sp>
      <p:sp>
        <p:nvSpPr>
          <p:cNvPr id="7" name="圆角矩形 5">
            <a:extLst>
              <a:ext uri="{FF2B5EF4-FFF2-40B4-BE49-F238E27FC236}">
                <a16:creationId xmlns:a16="http://schemas.microsoft.com/office/drawing/2014/main" id="{5CD7B74F-6792-419F-A195-B0DDB16C5DCC}"/>
              </a:ext>
            </a:extLst>
          </p:cNvPr>
          <p:cNvSpPr/>
          <p:nvPr>
            <p:custDataLst>
              <p:tags r:id="rId3"/>
            </p:custDataLst>
          </p:nvPr>
        </p:nvSpPr>
        <p:spPr>
          <a:xfrm>
            <a:off x="3999904" y="2997211"/>
            <a:ext cx="2642058" cy="1225026"/>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latin typeface="Arial" panose="020B0604020202020204" pitchFamily="34" charset="0"/>
                <a:cs typeface="Arial" panose="020B0604020202020204" pitchFamily="34" charset="0"/>
              </a:rPr>
              <a:t>Are Transformers Effective for Time Series Forecasting</a:t>
            </a:r>
          </a:p>
        </p:txBody>
      </p:sp>
      <p:sp>
        <p:nvSpPr>
          <p:cNvPr id="8" name="圆角矩形 6">
            <a:extLst>
              <a:ext uri="{FF2B5EF4-FFF2-40B4-BE49-F238E27FC236}">
                <a16:creationId xmlns:a16="http://schemas.microsoft.com/office/drawing/2014/main" id="{3DF311F6-A046-42D3-81AA-390C73AF0CE3}"/>
              </a:ext>
            </a:extLst>
          </p:cNvPr>
          <p:cNvSpPr/>
          <p:nvPr>
            <p:custDataLst>
              <p:tags r:id="rId4"/>
            </p:custDataLst>
          </p:nvPr>
        </p:nvSpPr>
        <p:spPr>
          <a:xfrm>
            <a:off x="1601664" y="4915516"/>
            <a:ext cx="3547319" cy="1154977"/>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rPr>
              <a:t>A TIME SERIES IS WORTH 64 WORDS:</a:t>
            </a:r>
          </a:p>
          <a:p>
            <a:pPr algn="ctr">
              <a:lnSpc>
                <a:spcPct val="150000"/>
              </a:lnSpc>
            </a:pP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rPr>
              <a:t> LONG-TERM FORECASTING WITH TRANSFORMERS</a:t>
            </a:r>
          </a:p>
        </p:txBody>
      </p:sp>
      <p:sp>
        <p:nvSpPr>
          <p:cNvPr id="9" name="圆角矩形 7">
            <a:extLst>
              <a:ext uri="{FF2B5EF4-FFF2-40B4-BE49-F238E27FC236}">
                <a16:creationId xmlns:a16="http://schemas.microsoft.com/office/drawing/2014/main" id="{DF273830-2D56-4E1F-9E9D-D6347262DE19}"/>
              </a:ext>
            </a:extLst>
          </p:cNvPr>
          <p:cNvSpPr/>
          <p:nvPr>
            <p:custDataLst>
              <p:tags r:id="rId5"/>
            </p:custDataLst>
          </p:nvPr>
        </p:nvSpPr>
        <p:spPr>
          <a:xfrm>
            <a:off x="5619991" y="4889421"/>
            <a:ext cx="3547319" cy="1154977"/>
          </a:xfrm>
          <a:prstGeom prst="roundRect">
            <a:avLst/>
          </a:prstGeom>
          <a:solidFill>
            <a:srgbClr val="0174AB"/>
          </a:solidFill>
        </p:spPr>
        <p:style>
          <a:lnRef idx="0">
            <a:srgbClr val="FFFFFF"/>
          </a:lnRef>
          <a:fillRef idx="2">
            <a:schemeClr val="accent1"/>
          </a:fillRef>
          <a:effectRef idx="0">
            <a:srgbClr val="FFFFFF"/>
          </a:effectRef>
          <a:fontRef idx="minor">
            <a:schemeClr val="lt1"/>
          </a:fontRef>
        </p:style>
        <p:txBody>
          <a:bodyPr rtlCol="0" anchor="ctr"/>
          <a:lstStyle/>
          <a:p>
            <a:pPr algn="ctr">
              <a:lnSpc>
                <a:spcPct val="150000"/>
              </a:lnSpc>
            </a:pPr>
            <a:r>
              <a:rPr lang="en-US" altLang="zh-CN" sz="1400" b="1" dirty="0" err="1">
                <a:solidFill>
                  <a:schemeClr val="bg1"/>
                </a:solidFill>
                <a:latin typeface="Arial" panose="020B0604020202020204" pitchFamily="34" charset="0"/>
                <a:ea typeface="微软雅黑" panose="020B0503020204020204" charset="-122"/>
                <a:cs typeface="Arial" panose="020B0604020202020204" pitchFamily="34" charset="0"/>
                <a:sym typeface="+mn-ea"/>
              </a:rPr>
              <a:t>PETformer</a:t>
            </a:r>
            <a:r>
              <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sym typeface="+mn-ea"/>
              </a:rPr>
              <a:t>: Long-term Time Series Forecasting Via Placeholder-enhanced Transformer</a:t>
            </a:r>
            <a:endParaRPr lang="en-US" altLang="zh-CN" sz="1400" b="1"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
        <p:nvSpPr>
          <p:cNvPr id="10" name="文本框 9">
            <a:extLst>
              <a:ext uri="{FF2B5EF4-FFF2-40B4-BE49-F238E27FC236}">
                <a16:creationId xmlns:a16="http://schemas.microsoft.com/office/drawing/2014/main" id="{02FE1700-4F21-4D7D-88B8-C3F493737250}"/>
              </a:ext>
            </a:extLst>
          </p:cNvPr>
          <p:cNvSpPr txBox="1"/>
          <p:nvPr>
            <p:custDataLst>
              <p:tags r:id="rId6"/>
            </p:custDataLst>
          </p:nvPr>
        </p:nvSpPr>
        <p:spPr>
          <a:xfrm>
            <a:off x="2661447" y="861374"/>
            <a:ext cx="421958" cy="330518"/>
          </a:xfrm>
          <a:prstGeom prst="rect">
            <a:avLst/>
          </a:prstGeom>
          <a:noFill/>
        </p:spPr>
        <p:txBody>
          <a:bodyPr wrap="none" rtlCol="0" anchor="t">
            <a:noAutofit/>
          </a:bodyPr>
          <a:lstStyle/>
          <a:p>
            <a:r>
              <a:rPr lang="zh-CN" altLang="en-US" b="1" dirty="0">
                <a:latin typeface="Arial" panose="020B0604020202020204" pitchFamily="34" charset="0"/>
                <a:cs typeface="Arial" panose="020B0604020202020204" pitchFamily="34" charset="0"/>
              </a:rPr>
              <a:t>①</a:t>
            </a:r>
          </a:p>
        </p:txBody>
      </p:sp>
      <p:sp>
        <p:nvSpPr>
          <p:cNvPr id="11" name="文本框 10">
            <a:extLst>
              <a:ext uri="{FF2B5EF4-FFF2-40B4-BE49-F238E27FC236}">
                <a16:creationId xmlns:a16="http://schemas.microsoft.com/office/drawing/2014/main" id="{F649CFDE-CD31-48CF-BB7E-90790B3B1B0C}"/>
              </a:ext>
            </a:extLst>
          </p:cNvPr>
          <p:cNvSpPr txBox="1"/>
          <p:nvPr>
            <p:custDataLst>
              <p:tags r:id="rId7"/>
            </p:custDataLst>
          </p:nvPr>
        </p:nvSpPr>
        <p:spPr>
          <a:xfrm>
            <a:off x="6641962" y="841967"/>
            <a:ext cx="415498" cy="369332"/>
          </a:xfrm>
          <a:prstGeom prst="rect">
            <a:avLst/>
          </a:prstGeom>
          <a:noFill/>
        </p:spPr>
        <p:txBody>
          <a:bodyPr wrap="none" rtlCol="0" anchor="t">
            <a:spAutoFit/>
          </a:bodyPr>
          <a:lstStyle/>
          <a:p>
            <a:r>
              <a:rPr lang="zh-CN" altLang="en-US" b="1" dirty="0">
                <a:latin typeface="Arial" panose="020B0604020202020204" pitchFamily="34" charset="0"/>
                <a:cs typeface="Arial" panose="020B0604020202020204" pitchFamily="34" charset="0"/>
              </a:rPr>
              <a:t>②</a:t>
            </a:r>
          </a:p>
        </p:txBody>
      </p:sp>
      <p:sp>
        <p:nvSpPr>
          <p:cNvPr id="12" name="文本框 11">
            <a:extLst>
              <a:ext uri="{FF2B5EF4-FFF2-40B4-BE49-F238E27FC236}">
                <a16:creationId xmlns:a16="http://schemas.microsoft.com/office/drawing/2014/main" id="{911D5063-F33C-4F2A-9783-22CCAF415C62}"/>
              </a:ext>
            </a:extLst>
          </p:cNvPr>
          <p:cNvSpPr txBox="1"/>
          <p:nvPr>
            <p:custDataLst>
              <p:tags r:id="rId8"/>
            </p:custDataLst>
          </p:nvPr>
        </p:nvSpPr>
        <p:spPr>
          <a:xfrm>
            <a:off x="5113184" y="2597221"/>
            <a:ext cx="415498" cy="369332"/>
          </a:xfrm>
          <a:prstGeom prst="rect">
            <a:avLst/>
          </a:prstGeom>
          <a:noFill/>
        </p:spPr>
        <p:txBody>
          <a:bodyPr wrap="none" rtlCol="0" anchor="t">
            <a:spAutoFit/>
          </a:bodyPr>
          <a:lstStyle/>
          <a:p>
            <a:r>
              <a:rPr lang="zh-CN" altLang="en-US" b="1" dirty="0">
                <a:latin typeface="Arial" panose="020B0604020202020204" pitchFamily="34" charset="0"/>
                <a:cs typeface="Arial" panose="020B0604020202020204" pitchFamily="34" charset="0"/>
              </a:rPr>
              <a:t>③</a:t>
            </a:r>
          </a:p>
        </p:txBody>
      </p:sp>
      <p:sp>
        <p:nvSpPr>
          <p:cNvPr id="13" name="文本框 12">
            <a:extLst>
              <a:ext uri="{FF2B5EF4-FFF2-40B4-BE49-F238E27FC236}">
                <a16:creationId xmlns:a16="http://schemas.microsoft.com/office/drawing/2014/main" id="{1F05D649-3E1A-4403-BC3A-B55BCD4AB4E9}"/>
              </a:ext>
            </a:extLst>
          </p:cNvPr>
          <p:cNvSpPr txBox="1"/>
          <p:nvPr>
            <p:custDataLst>
              <p:tags r:id="rId9"/>
            </p:custDataLst>
          </p:nvPr>
        </p:nvSpPr>
        <p:spPr>
          <a:xfrm>
            <a:off x="3022050" y="4478586"/>
            <a:ext cx="415498" cy="369332"/>
          </a:xfrm>
          <a:prstGeom prst="rect">
            <a:avLst/>
          </a:prstGeom>
          <a:noFill/>
        </p:spPr>
        <p:txBody>
          <a:bodyPr wrap="none" rtlCol="0" anchor="t">
            <a:spAutoFit/>
          </a:bodyPr>
          <a:lstStyle/>
          <a:p>
            <a:r>
              <a:rPr lang="zh-CN" altLang="en-US" b="1" dirty="0">
                <a:latin typeface="Arial" panose="020B0604020202020204" pitchFamily="34" charset="0"/>
                <a:cs typeface="Arial" panose="020B0604020202020204" pitchFamily="34" charset="0"/>
              </a:rPr>
              <a:t>④</a:t>
            </a:r>
          </a:p>
        </p:txBody>
      </p:sp>
      <p:sp>
        <p:nvSpPr>
          <p:cNvPr id="14" name="文本框 13">
            <a:extLst>
              <a:ext uri="{FF2B5EF4-FFF2-40B4-BE49-F238E27FC236}">
                <a16:creationId xmlns:a16="http://schemas.microsoft.com/office/drawing/2014/main" id="{E64DF3E5-59E5-45F3-8564-DC387494DED1}"/>
              </a:ext>
            </a:extLst>
          </p:cNvPr>
          <p:cNvSpPr txBox="1"/>
          <p:nvPr>
            <p:custDataLst>
              <p:tags r:id="rId10"/>
            </p:custDataLst>
          </p:nvPr>
        </p:nvSpPr>
        <p:spPr>
          <a:xfrm>
            <a:off x="7185901" y="4486780"/>
            <a:ext cx="415498" cy="369332"/>
          </a:xfrm>
          <a:prstGeom prst="rect">
            <a:avLst/>
          </a:prstGeom>
          <a:noFill/>
        </p:spPr>
        <p:txBody>
          <a:bodyPr wrap="none" rtlCol="0" anchor="t">
            <a:spAutoFit/>
          </a:bodyPr>
          <a:lstStyle/>
          <a:p>
            <a:r>
              <a:rPr lang="zh-CN" altLang="en-US" b="1" dirty="0">
                <a:latin typeface="Arial" panose="020B0604020202020204" pitchFamily="34" charset="0"/>
                <a:cs typeface="Arial" panose="020B0604020202020204" pitchFamily="34" charset="0"/>
              </a:rPr>
              <a:t>⑤</a:t>
            </a:r>
          </a:p>
        </p:txBody>
      </p:sp>
      <p:sp>
        <p:nvSpPr>
          <p:cNvPr id="31" name="文本框 30">
            <a:extLst>
              <a:ext uri="{FF2B5EF4-FFF2-40B4-BE49-F238E27FC236}">
                <a16:creationId xmlns:a16="http://schemas.microsoft.com/office/drawing/2014/main" id="{492138FF-7EA6-43DB-98B4-D27E3D5A9B2F}"/>
              </a:ext>
            </a:extLst>
          </p:cNvPr>
          <p:cNvSpPr txBox="1"/>
          <p:nvPr/>
        </p:nvSpPr>
        <p:spPr>
          <a:xfrm>
            <a:off x="9504552" y="1619227"/>
            <a:ext cx="1659334" cy="369332"/>
          </a:xfrm>
          <a:prstGeom prst="rect">
            <a:avLst/>
          </a:prstGeom>
          <a:noFill/>
        </p:spPr>
        <p:txBody>
          <a:bodyPr wrap="square">
            <a:spAutoFit/>
          </a:bodyPr>
          <a:lstStyle/>
          <a:p>
            <a:r>
              <a:rPr lang="en-US" altLang="zh-CN" sz="1800" b="1" dirty="0">
                <a:latin typeface="Arial" panose="020B0604020202020204" pitchFamily="34" charset="0"/>
                <a:cs typeface="Arial" panose="020B0604020202020204" pitchFamily="34" charset="0"/>
              </a:rPr>
              <a:t>Transformer</a:t>
            </a:r>
            <a:endParaRPr lang="zh-CN" altLang="en-US" b="1" dirty="0">
              <a:latin typeface="Arial" panose="020B0604020202020204" pitchFamily="34" charset="0"/>
              <a:cs typeface="Arial" panose="020B0604020202020204" pitchFamily="34" charset="0"/>
            </a:endParaRPr>
          </a:p>
        </p:txBody>
      </p:sp>
      <p:sp>
        <p:nvSpPr>
          <p:cNvPr id="37" name="文本框 36">
            <a:extLst>
              <a:ext uri="{FF2B5EF4-FFF2-40B4-BE49-F238E27FC236}">
                <a16:creationId xmlns:a16="http://schemas.microsoft.com/office/drawing/2014/main" id="{DDE33E69-A479-5F74-EF92-6825730E9C38}"/>
              </a:ext>
            </a:extLst>
          </p:cNvPr>
          <p:cNvSpPr txBox="1"/>
          <p:nvPr/>
        </p:nvSpPr>
        <p:spPr>
          <a:xfrm>
            <a:off x="901410" y="841967"/>
            <a:ext cx="2120640" cy="369332"/>
          </a:xfrm>
          <a:prstGeom prst="rect">
            <a:avLst/>
          </a:prstGeom>
          <a:noFill/>
        </p:spPr>
        <p:txBody>
          <a:bodyPr wrap="square">
            <a:spAutoFit/>
          </a:bodyPr>
          <a:lstStyle/>
          <a:p>
            <a:r>
              <a:rPr lang="en-US" altLang="zh-CN" sz="1800" b="1" dirty="0">
                <a:latin typeface="Arial" panose="020B0604020202020204" pitchFamily="34" charset="0"/>
                <a:cs typeface="Arial" panose="020B0604020202020204" pitchFamily="34" charset="0"/>
              </a:rPr>
              <a:t>Periodic signal</a:t>
            </a:r>
          </a:p>
        </p:txBody>
      </p:sp>
      <p:sp>
        <p:nvSpPr>
          <p:cNvPr id="17" name="文本框 16">
            <a:extLst>
              <a:ext uri="{FF2B5EF4-FFF2-40B4-BE49-F238E27FC236}">
                <a16:creationId xmlns:a16="http://schemas.microsoft.com/office/drawing/2014/main" id="{A7F0F0AA-AD24-2738-3BA9-738C6724119A}"/>
              </a:ext>
            </a:extLst>
          </p:cNvPr>
          <p:cNvSpPr txBox="1"/>
          <p:nvPr/>
        </p:nvSpPr>
        <p:spPr>
          <a:xfrm>
            <a:off x="1656919" y="3421334"/>
            <a:ext cx="2120640" cy="369332"/>
          </a:xfrm>
          <a:prstGeom prst="rect">
            <a:avLst/>
          </a:prstGeom>
          <a:noFill/>
        </p:spPr>
        <p:txBody>
          <a:bodyPr wrap="square">
            <a:spAutoFit/>
          </a:bodyPr>
          <a:lstStyle/>
          <a:p>
            <a:r>
              <a:rPr lang="en-US" altLang="zh-CN" sz="1800" b="1" dirty="0">
                <a:latin typeface="Arial" panose="020B0604020202020204" pitchFamily="34" charset="0"/>
                <a:cs typeface="Arial" panose="020B0604020202020204" pitchFamily="34" charset="0"/>
              </a:rPr>
              <a:t>Periodic signal</a:t>
            </a:r>
          </a:p>
        </p:txBody>
      </p:sp>
      <p:sp>
        <p:nvSpPr>
          <p:cNvPr id="15" name="文本框 14">
            <a:extLst>
              <a:ext uri="{FF2B5EF4-FFF2-40B4-BE49-F238E27FC236}">
                <a16:creationId xmlns:a16="http://schemas.microsoft.com/office/drawing/2014/main" id="{BF8816A1-EA8F-033A-0986-9A9A9E518B67}"/>
              </a:ext>
            </a:extLst>
          </p:cNvPr>
          <p:cNvSpPr txBox="1"/>
          <p:nvPr/>
        </p:nvSpPr>
        <p:spPr>
          <a:xfrm>
            <a:off x="7185901" y="794359"/>
            <a:ext cx="2473099" cy="369332"/>
          </a:xfrm>
          <a:prstGeom prst="rect">
            <a:avLst/>
          </a:prstGeom>
          <a:noFill/>
        </p:spPr>
        <p:txBody>
          <a:bodyPr wrap="square">
            <a:spAutoFit/>
          </a:bodyPr>
          <a:lstStyle/>
          <a:p>
            <a:r>
              <a:rPr lang="en-US" altLang="zh-CN" b="1" dirty="0">
                <a:latin typeface="Arial" panose="020B0604020202020204" pitchFamily="34" charset="0"/>
                <a:cs typeface="Arial" panose="020B0604020202020204" pitchFamily="34" charset="0"/>
              </a:rPr>
              <a:t>Non p</a:t>
            </a:r>
            <a:r>
              <a:rPr lang="en-US" altLang="zh-CN" sz="1800" b="1" dirty="0">
                <a:latin typeface="Arial" panose="020B0604020202020204" pitchFamily="34" charset="0"/>
                <a:cs typeface="Arial" panose="020B0604020202020204" pitchFamily="34" charset="0"/>
              </a:rPr>
              <a:t>eriodic signal</a:t>
            </a:r>
          </a:p>
        </p:txBody>
      </p:sp>
      <p:sp>
        <p:nvSpPr>
          <p:cNvPr id="21" name="文本框 20">
            <a:extLst>
              <a:ext uri="{FF2B5EF4-FFF2-40B4-BE49-F238E27FC236}">
                <a16:creationId xmlns:a16="http://schemas.microsoft.com/office/drawing/2014/main" id="{36EFEAED-DCCF-43CC-5B22-E66D3450ED82}"/>
              </a:ext>
            </a:extLst>
          </p:cNvPr>
          <p:cNvSpPr txBox="1"/>
          <p:nvPr/>
        </p:nvSpPr>
        <p:spPr>
          <a:xfrm>
            <a:off x="7121580" y="3421334"/>
            <a:ext cx="1659334" cy="369332"/>
          </a:xfrm>
          <a:prstGeom prst="rect">
            <a:avLst/>
          </a:prstGeom>
          <a:noFill/>
        </p:spPr>
        <p:txBody>
          <a:bodyPr wrap="square">
            <a:spAutoFit/>
          </a:bodyPr>
          <a:lstStyle/>
          <a:p>
            <a:r>
              <a:rPr lang="en-US" altLang="zh-CN" b="1" dirty="0">
                <a:latin typeface="Arial" panose="020B0604020202020204" pitchFamily="34" charset="0"/>
                <a:cs typeface="Arial" panose="020B0604020202020204" pitchFamily="34" charset="0"/>
              </a:rPr>
              <a:t>Linear</a:t>
            </a:r>
            <a:endParaRPr lang="zh-CN" altLang="en-US" b="1" dirty="0">
              <a:latin typeface="Arial" panose="020B0604020202020204" pitchFamily="34" charset="0"/>
              <a:cs typeface="Arial" panose="020B0604020202020204" pitchFamily="34" charset="0"/>
            </a:endParaRPr>
          </a:p>
        </p:txBody>
      </p:sp>
      <p:sp>
        <p:nvSpPr>
          <p:cNvPr id="22" name="文本框 21">
            <a:extLst>
              <a:ext uri="{FF2B5EF4-FFF2-40B4-BE49-F238E27FC236}">
                <a16:creationId xmlns:a16="http://schemas.microsoft.com/office/drawing/2014/main" id="{E7395851-F0C1-2917-92A7-AF966831F783}"/>
              </a:ext>
            </a:extLst>
          </p:cNvPr>
          <p:cNvSpPr txBox="1"/>
          <p:nvPr/>
        </p:nvSpPr>
        <p:spPr>
          <a:xfrm>
            <a:off x="9504552" y="5308338"/>
            <a:ext cx="1659334" cy="369332"/>
          </a:xfrm>
          <a:prstGeom prst="rect">
            <a:avLst/>
          </a:prstGeom>
          <a:noFill/>
        </p:spPr>
        <p:txBody>
          <a:bodyPr wrap="square">
            <a:spAutoFit/>
          </a:bodyPr>
          <a:lstStyle/>
          <a:p>
            <a:r>
              <a:rPr lang="en-US" altLang="zh-CN" sz="1800" b="1" dirty="0">
                <a:latin typeface="Arial" panose="020B0604020202020204" pitchFamily="34" charset="0"/>
                <a:cs typeface="Arial" panose="020B0604020202020204" pitchFamily="34" charset="0"/>
              </a:rPr>
              <a:t>Transformer</a:t>
            </a:r>
            <a:endParaRPr lang="zh-CN" alt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973590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82A679D0-E305-1F7A-3B94-48731AC19AC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761AB956-2F19-005D-A097-C7AD8580158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9425AC57-ED3D-1321-84DB-1FF865DC4A6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B0401898-C936-B805-5660-13A90DC422A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20</a:t>
            </a:fld>
            <a:endParaRPr lang="zh-HK" altLang="en-US" sz="1600" dirty="0">
              <a:solidFill>
                <a:schemeClr val="bg1"/>
              </a:solidFill>
            </a:endParaRPr>
          </a:p>
        </p:txBody>
      </p:sp>
      <p:sp>
        <p:nvSpPr>
          <p:cNvPr id="5" name="文本框 4">
            <a:extLst>
              <a:ext uri="{FF2B5EF4-FFF2-40B4-BE49-F238E27FC236}">
                <a16:creationId xmlns:a16="http://schemas.microsoft.com/office/drawing/2014/main" id="{BFCBEDD0-7676-C1C5-ECED-9C21B17EDD6A}"/>
              </a:ext>
            </a:extLst>
          </p:cNvPr>
          <p:cNvSpPr txBox="1"/>
          <p:nvPr/>
        </p:nvSpPr>
        <p:spPr>
          <a:xfrm>
            <a:off x="696000" y="981000"/>
            <a:ext cx="6189258"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Multivariate results</a:t>
            </a:r>
            <a:endParaRPr lang="zh-CN" altLang="en-US" sz="2000" b="1"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4DE43322-EF6C-943C-52F3-DF1210D09D03}"/>
              </a:ext>
            </a:extLst>
          </p:cNvPr>
          <p:cNvPicPr>
            <a:picLocks noChangeAspect="1"/>
          </p:cNvPicPr>
          <p:nvPr/>
        </p:nvPicPr>
        <p:blipFill>
          <a:blip r:embed="rId5"/>
          <a:stretch>
            <a:fillRect/>
          </a:stretch>
        </p:blipFill>
        <p:spPr>
          <a:xfrm>
            <a:off x="3720000" y="798775"/>
            <a:ext cx="6750192" cy="5571904"/>
          </a:xfrm>
          <a:prstGeom prst="rect">
            <a:avLst/>
          </a:prstGeom>
        </p:spPr>
      </p:pic>
      <mc:AlternateContent xmlns:mc="http://schemas.openxmlformats.org/markup-compatibility/2006" xmlns:p14="http://schemas.microsoft.com/office/powerpoint/2010/main">
        <mc:Choice Requires="p14">
          <p:contentPart p14:bwMode="auto" r:id="rId6">
            <p14:nvContentPartPr>
              <p14:cNvPr id="2" name="墨迹 1">
                <a:extLst>
                  <a:ext uri="{FF2B5EF4-FFF2-40B4-BE49-F238E27FC236}">
                    <a16:creationId xmlns:a16="http://schemas.microsoft.com/office/drawing/2014/main" id="{E7B4F1DD-44A5-262C-E55C-3767C8EED384}"/>
                  </a:ext>
                </a:extLst>
              </p14:cNvPr>
              <p14:cNvContentPartPr/>
              <p14:nvPr/>
            </p14:nvContentPartPr>
            <p14:xfrm>
              <a:off x="3901200" y="5806080"/>
              <a:ext cx="360" cy="267480"/>
            </p14:xfrm>
          </p:contentPart>
        </mc:Choice>
        <mc:Fallback xmlns="">
          <p:pic>
            <p:nvPicPr>
              <p:cNvPr id="2" name="墨迹 1">
                <a:extLst>
                  <a:ext uri="{FF2B5EF4-FFF2-40B4-BE49-F238E27FC236}">
                    <a16:creationId xmlns:a16="http://schemas.microsoft.com/office/drawing/2014/main" id="{E7B4F1DD-44A5-262C-E55C-3767C8EED384}"/>
                  </a:ext>
                </a:extLst>
              </p:cNvPr>
              <p:cNvPicPr/>
              <p:nvPr/>
            </p:nvPicPr>
            <p:blipFill>
              <a:blip r:embed="rId7"/>
              <a:stretch>
                <a:fillRect/>
              </a:stretch>
            </p:blipFill>
            <p:spPr>
              <a:xfrm>
                <a:off x="3847560" y="5698080"/>
                <a:ext cx="108000" cy="4831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 name="墨迹 2">
                <a:extLst>
                  <a:ext uri="{FF2B5EF4-FFF2-40B4-BE49-F238E27FC236}">
                    <a16:creationId xmlns:a16="http://schemas.microsoft.com/office/drawing/2014/main" id="{A334118D-D329-8F93-3F22-1FA5E2836554}"/>
                  </a:ext>
                </a:extLst>
              </p14:cNvPr>
              <p14:cNvContentPartPr/>
              <p14:nvPr/>
            </p14:nvContentPartPr>
            <p14:xfrm>
              <a:off x="3886440" y="3459240"/>
              <a:ext cx="31680" cy="441360"/>
            </p14:xfrm>
          </p:contentPart>
        </mc:Choice>
        <mc:Fallback xmlns="">
          <p:pic>
            <p:nvPicPr>
              <p:cNvPr id="3" name="墨迹 2">
                <a:extLst>
                  <a:ext uri="{FF2B5EF4-FFF2-40B4-BE49-F238E27FC236}">
                    <a16:creationId xmlns:a16="http://schemas.microsoft.com/office/drawing/2014/main" id="{A334118D-D329-8F93-3F22-1FA5E2836554}"/>
                  </a:ext>
                </a:extLst>
              </p:cNvPr>
              <p:cNvPicPr/>
              <p:nvPr/>
            </p:nvPicPr>
            <p:blipFill>
              <a:blip r:embed="rId9"/>
              <a:stretch>
                <a:fillRect/>
              </a:stretch>
            </p:blipFill>
            <p:spPr>
              <a:xfrm>
                <a:off x="3832440" y="3351600"/>
                <a:ext cx="139320" cy="657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 name="墨迹 3">
                <a:extLst>
                  <a:ext uri="{FF2B5EF4-FFF2-40B4-BE49-F238E27FC236}">
                    <a16:creationId xmlns:a16="http://schemas.microsoft.com/office/drawing/2014/main" id="{7273EDAE-DD59-22A1-4F55-411BD91C9D88}"/>
                  </a:ext>
                </a:extLst>
              </p14:cNvPr>
              <p14:cNvContentPartPr/>
              <p14:nvPr/>
            </p14:nvContentPartPr>
            <p14:xfrm>
              <a:off x="3931800" y="5014080"/>
              <a:ext cx="360" cy="349560"/>
            </p14:xfrm>
          </p:contentPart>
        </mc:Choice>
        <mc:Fallback xmlns="">
          <p:pic>
            <p:nvPicPr>
              <p:cNvPr id="4" name="墨迹 3">
                <a:extLst>
                  <a:ext uri="{FF2B5EF4-FFF2-40B4-BE49-F238E27FC236}">
                    <a16:creationId xmlns:a16="http://schemas.microsoft.com/office/drawing/2014/main" id="{7273EDAE-DD59-22A1-4F55-411BD91C9D88}"/>
                  </a:ext>
                </a:extLst>
              </p:cNvPr>
              <p:cNvPicPr/>
              <p:nvPr/>
            </p:nvPicPr>
            <p:blipFill>
              <a:blip r:embed="rId11"/>
              <a:stretch>
                <a:fillRect/>
              </a:stretch>
            </p:blipFill>
            <p:spPr>
              <a:xfrm>
                <a:off x="3877800" y="4906080"/>
                <a:ext cx="108000" cy="565200"/>
              </a:xfrm>
              <a:prstGeom prst="rect">
                <a:avLst/>
              </a:prstGeom>
            </p:spPr>
          </p:pic>
        </mc:Fallback>
      </mc:AlternateContent>
    </p:spTree>
    <p:extLst>
      <p:ext uri="{BB962C8B-B14F-4D97-AF65-F5344CB8AC3E}">
        <p14:creationId xmlns:p14="http://schemas.microsoft.com/office/powerpoint/2010/main" val="3152563340"/>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2C28D4-DA17-0BD3-5DC6-8B6CA22310DE}"/>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8BFBCE80-AA84-A62E-0E12-7EE8BF77FFCD}"/>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AC9943FA-9647-76FA-C2CB-A9B08F636596}"/>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3BD1DE7D-F0FC-DBAC-4053-558B55179E3B}"/>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F49B5588-D79F-C829-64D5-C60999A0326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E945E1D3-673D-D1D9-6EED-6F0D51F32402}"/>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A321FD5B-7133-3994-F636-75E6CF473489}"/>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21</a:t>
            </a:fld>
            <a:endParaRPr lang="zh-HK" altLang="en-US" sz="1600" dirty="0">
              <a:solidFill>
                <a:schemeClr val="bg1"/>
              </a:solidFill>
            </a:endParaRPr>
          </a:p>
        </p:txBody>
      </p:sp>
      <p:sp>
        <p:nvSpPr>
          <p:cNvPr id="5" name="文本框 4">
            <a:extLst>
              <a:ext uri="{FF2B5EF4-FFF2-40B4-BE49-F238E27FC236}">
                <a16:creationId xmlns:a16="http://schemas.microsoft.com/office/drawing/2014/main" id="{73DEB38D-B4D4-9E6A-9C42-C2962EFF322B}"/>
              </a:ext>
            </a:extLst>
          </p:cNvPr>
          <p:cNvSpPr txBox="1"/>
          <p:nvPr/>
        </p:nvSpPr>
        <p:spPr>
          <a:xfrm>
            <a:off x="696000" y="981000"/>
            <a:ext cx="6189258"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Univariate results</a:t>
            </a:r>
            <a:endParaRPr lang="zh-CN" altLang="en-US" sz="2000" b="1" dirty="0">
              <a:latin typeface="Times New Roman" panose="02020603050405020304" pitchFamily="18" charset="0"/>
              <a:cs typeface="Times New Roman" panose="02020603050405020304" pitchFamily="18" charset="0"/>
            </a:endParaRPr>
          </a:p>
        </p:txBody>
      </p:sp>
      <p:pic>
        <p:nvPicPr>
          <p:cNvPr id="2" name="图片 1">
            <a:extLst>
              <a:ext uri="{FF2B5EF4-FFF2-40B4-BE49-F238E27FC236}">
                <a16:creationId xmlns:a16="http://schemas.microsoft.com/office/drawing/2014/main" id="{3B69489C-DDA9-983E-4F4E-8E1FAB797C61}"/>
              </a:ext>
            </a:extLst>
          </p:cNvPr>
          <p:cNvPicPr>
            <a:picLocks noChangeAspect="1"/>
          </p:cNvPicPr>
          <p:nvPr/>
        </p:nvPicPr>
        <p:blipFill>
          <a:blip r:embed="rId5"/>
          <a:stretch>
            <a:fillRect/>
          </a:stretch>
        </p:blipFill>
        <p:spPr>
          <a:xfrm>
            <a:off x="1459609" y="1778022"/>
            <a:ext cx="9272782" cy="3560207"/>
          </a:xfrm>
          <a:prstGeom prst="rect">
            <a:avLst/>
          </a:prstGeom>
        </p:spPr>
      </p:pic>
    </p:spTree>
    <p:extLst>
      <p:ext uri="{BB962C8B-B14F-4D97-AF65-F5344CB8AC3E}">
        <p14:creationId xmlns:p14="http://schemas.microsoft.com/office/powerpoint/2010/main" val="116099997"/>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FE837B-D327-5AE3-BC40-0FF95C03678E}"/>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CB45DD43-637D-CFF2-C6EC-9C9F40CD5CE3}"/>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396927A6-5F78-B1D7-F12A-B90FA32C3FAF}"/>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2F6C5632-C461-276F-B26C-8D8EC507AA59}"/>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FA6D94CA-0E8F-CC1B-5D6F-D73FF306E7C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AF1835BC-B96E-EE66-9A37-C1F482A1570F}"/>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8D83611C-8949-871F-B464-3C23EA956BE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22</a:t>
            </a:fld>
            <a:endParaRPr lang="zh-HK" altLang="en-US" sz="1600" dirty="0">
              <a:solidFill>
                <a:schemeClr val="bg1"/>
              </a:solidFill>
            </a:endParaRPr>
          </a:p>
        </p:txBody>
      </p:sp>
      <p:sp>
        <p:nvSpPr>
          <p:cNvPr id="5" name="文本框 4">
            <a:extLst>
              <a:ext uri="{FF2B5EF4-FFF2-40B4-BE49-F238E27FC236}">
                <a16:creationId xmlns:a16="http://schemas.microsoft.com/office/drawing/2014/main" id="{63A8C58A-C251-1C70-9287-B44EE8213E57}"/>
              </a:ext>
            </a:extLst>
          </p:cNvPr>
          <p:cNvSpPr txBox="1"/>
          <p:nvPr/>
        </p:nvSpPr>
        <p:spPr>
          <a:xfrm>
            <a:off x="696000" y="981000"/>
            <a:ext cx="244800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Ablation studies</a:t>
            </a:r>
            <a:endParaRPr lang="zh-CN" altLang="en-US" sz="2000"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A4167E55-8B01-D3F0-F914-3FF26E3C9BA7}"/>
              </a:ext>
            </a:extLst>
          </p:cNvPr>
          <p:cNvPicPr>
            <a:picLocks noChangeAspect="1"/>
          </p:cNvPicPr>
          <p:nvPr/>
        </p:nvPicPr>
        <p:blipFill>
          <a:blip r:embed="rId5"/>
          <a:stretch>
            <a:fillRect/>
          </a:stretch>
        </p:blipFill>
        <p:spPr>
          <a:xfrm>
            <a:off x="2856000" y="750164"/>
            <a:ext cx="7711049" cy="2301975"/>
          </a:xfrm>
          <a:prstGeom prst="rect">
            <a:avLst/>
          </a:prstGeom>
        </p:spPr>
      </p:pic>
      <p:pic>
        <p:nvPicPr>
          <p:cNvPr id="4" name="图片 3">
            <a:extLst>
              <a:ext uri="{FF2B5EF4-FFF2-40B4-BE49-F238E27FC236}">
                <a16:creationId xmlns:a16="http://schemas.microsoft.com/office/drawing/2014/main" id="{2F92E383-94E4-0EE2-B69B-6531DE6832B8}"/>
              </a:ext>
            </a:extLst>
          </p:cNvPr>
          <p:cNvPicPr>
            <a:picLocks noChangeAspect="1"/>
          </p:cNvPicPr>
          <p:nvPr/>
        </p:nvPicPr>
        <p:blipFill>
          <a:blip r:embed="rId6"/>
          <a:stretch>
            <a:fillRect/>
          </a:stretch>
        </p:blipFill>
        <p:spPr>
          <a:xfrm>
            <a:off x="3057792" y="3052139"/>
            <a:ext cx="7307464" cy="3440734"/>
          </a:xfrm>
          <a:prstGeom prst="rect">
            <a:avLst/>
          </a:prstGeom>
        </p:spPr>
      </p:pic>
      <mc:AlternateContent xmlns:mc="http://schemas.openxmlformats.org/markup-compatibility/2006" xmlns:p14="http://schemas.microsoft.com/office/powerpoint/2010/main">
        <mc:Choice Requires="p14">
          <p:contentPart p14:bwMode="auto" r:id="rId7">
            <p14:nvContentPartPr>
              <p14:cNvPr id="2" name="墨迹 1">
                <a:extLst>
                  <a:ext uri="{FF2B5EF4-FFF2-40B4-BE49-F238E27FC236}">
                    <a16:creationId xmlns:a16="http://schemas.microsoft.com/office/drawing/2014/main" id="{06D492C0-8DA6-AF15-6B08-567DD8E9C9EB}"/>
                  </a:ext>
                </a:extLst>
              </p14:cNvPr>
              <p14:cNvContentPartPr/>
              <p14:nvPr/>
            </p14:nvContentPartPr>
            <p14:xfrm>
              <a:off x="4556760" y="867240"/>
              <a:ext cx="968760" cy="17640"/>
            </p14:xfrm>
          </p:contentPart>
        </mc:Choice>
        <mc:Fallback xmlns="">
          <p:pic>
            <p:nvPicPr>
              <p:cNvPr id="2" name="墨迹 1">
                <a:extLst>
                  <a:ext uri="{FF2B5EF4-FFF2-40B4-BE49-F238E27FC236}">
                    <a16:creationId xmlns:a16="http://schemas.microsoft.com/office/drawing/2014/main" id="{06D492C0-8DA6-AF15-6B08-567DD8E9C9EB}"/>
                  </a:ext>
                </a:extLst>
              </p:cNvPr>
              <p:cNvPicPr/>
              <p:nvPr/>
            </p:nvPicPr>
            <p:blipFill>
              <a:blip r:embed="rId8"/>
              <a:stretch>
                <a:fillRect/>
              </a:stretch>
            </p:blipFill>
            <p:spPr>
              <a:xfrm>
                <a:off x="4503120" y="759600"/>
                <a:ext cx="1076400" cy="2332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7" name="墨迹 6">
                <a:extLst>
                  <a:ext uri="{FF2B5EF4-FFF2-40B4-BE49-F238E27FC236}">
                    <a16:creationId xmlns:a16="http://schemas.microsoft.com/office/drawing/2014/main" id="{CC8CB0AC-DC9E-CB89-0052-0CA20E881DDD}"/>
                  </a:ext>
                </a:extLst>
              </p14:cNvPr>
              <p14:cNvContentPartPr/>
              <p14:nvPr/>
            </p14:nvContentPartPr>
            <p14:xfrm>
              <a:off x="4922520" y="3124080"/>
              <a:ext cx="1219320" cy="360"/>
            </p14:xfrm>
          </p:contentPart>
        </mc:Choice>
        <mc:Fallback xmlns="">
          <p:pic>
            <p:nvPicPr>
              <p:cNvPr id="7" name="墨迹 6">
                <a:extLst>
                  <a:ext uri="{FF2B5EF4-FFF2-40B4-BE49-F238E27FC236}">
                    <a16:creationId xmlns:a16="http://schemas.microsoft.com/office/drawing/2014/main" id="{CC8CB0AC-DC9E-CB89-0052-0CA20E881DDD}"/>
                  </a:ext>
                </a:extLst>
              </p:cNvPr>
              <p:cNvPicPr/>
              <p:nvPr/>
            </p:nvPicPr>
            <p:blipFill>
              <a:blip r:embed="rId10"/>
              <a:stretch>
                <a:fillRect/>
              </a:stretch>
            </p:blipFill>
            <p:spPr>
              <a:xfrm>
                <a:off x="4868520" y="3016080"/>
                <a:ext cx="1326960" cy="216000"/>
              </a:xfrm>
              <a:prstGeom prst="rect">
                <a:avLst/>
              </a:prstGeom>
            </p:spPr>
          </p:pic>
        </mc:Fallback>
      </mc:AlternateContent>
    </p:spTree>
    <p:extLst>
      <p:ext uri="{BB962C8B-B14F-4D97-AF65-F5344CB8AC3E}">
        <p14:creationId xmlns:p14="http://schemas.microsoft.com/office/powerpoint/2010/main" val="2612402285"/>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23</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23</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894301020"/>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a:t>
            </a:r>
          </a:p>
        </p:txBody>
      </p:sp>
      <p:sp>
        <p:nvSpPr>
          <p:cNvPr id="2" name="矩形 1">
            <a:extLst>
              <a:ext uri="{FF2B5EF4-FFF2-40B4-BE49-F238E27FC236}">
                <a16:creationId xmlns:a16="http://schemas.microsoft.com/office/drawing/2014/main" id="{217CA8A0-117C-ECF6-3E56-C80BB0734895}"/>
              </a:ext>
            </a:extLst>
          </p:cNvPr>
          <p:cNvSpPr/>
          <p:nvPr/>
        </p:nvSpPr>
        <p:spPr>
          <a:xfrm>
            <a:off x="1912852" y="1473265"/>
            <a:ext cx="8366297" cy="1778209"/>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6BE54D1B-3B26-96E9-3CE6-D7F690791509}"/>
              </a:ext>
            </a:extLst>
          </p:cNvPr>
          <p:cNvSpPr/>
          <p:nvPr/>
        </p:nvSpPr>
        <p:spPr>
          <a:xfrm>
            <a:off x="1999212" y="1213549"/>
            <a:ext cx="1033145"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pitchFamily="34" charset="0"/>
                <a:ea typeface="Calibri" panose="020F0502020204030204" pitchFamily="34" charset="0"/>
                <a:cs typeface="Calibri" panose="020F0502020204030204" pitchFamily="34" charset="0"/>
              </a:rPr>
              <a:t>①</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0" name="矩形 9">
            <a:extLst>
              <a:ext uri="{FF2B5EF4-FFF2-40B4-BE49-F238E27FC236}">
                <a16:creationId xmlns:a16="http://schemas.microsoft.com/office/drawing/2014/main" id="{64670B50-70D0-FECA-6A8C-C0293B2D4D92}"/>
              </a:ext>
            </a:extLst>
          </p:cNvPr>
          <p:cNvSpPr/>
          <p:nvPr/>
        </p:nvSpPr>
        <p:spPr>
          <a:xfrm>
            <a:off x="1912852" y="4005001"/>
            <a:ext cx="8366297" cy="1720727"/>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1" name="矩形 10">
            <a:extLst>
              <a:ext uri="{FF2B5EF4-FFF2-40B4-BE49-F238E27FC236}">
                <a16:creationId xmlns:a16="http://schemas.microsoft.com/office/drawing/2014/main" id="{493A9BA7-91BA-A7DD-4FD2-699A6DAE7C0C}"/>
              </a:ext>
            </a:extLst>
          </p:cNvPr>
          <p:cNvSpPr/>
          <p:nvPr/>
        </p:nvSpPr>
        <p:spPr>
          <a:xfrm>
            <a:off x="2098359" y="3745285"/>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pitchFamily="34" charset="0"/>
                <a:ea typeface="Calibri" panose="020F0502020204030204" pitchFamily="34" charset="0"/>
                <a:cs typeface="Calibri" panose="020F0502020204030204" pitchFamily="34" charset="0"/>
              </a:rPr>
              <a:t>②</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2" name="文本框 11">
            <a:extLst>
              <a:ext uri="{FF2B5EF4-FFF2-40B4-BE49-F238E27FC236}">
                <a16:creationId xmlns:a16="http://schemas.microsoft.com/office/drawing/2014/main" id="{66AAB354-7BE2-97CC-5061-BEF39A1E8057}"/>
              </a:ext>
            </a:extLst>
          </p:cNvPr>
          <p:cNvSpPr txBox="1"/>
          <p:nvPr/>
        </p:nvSpPr>
        <p:spPr>
          <a:xfrm>
            <a:off x="2121458" y="3987594"/>
            <a:ext cx="7949082" cy="1703030"/>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dirty="0">
                <a:latin typeface="Times New Roman" panose="02020603050405020304" pitchFamily="18" charset="0"/>
                <a:cs typeface="Times New Roman" panose="02020603050405020304" pitchFamily="18" charset="0"/>
              </a:rPr>
              <a:t>Based on stochastic process theory, we introduce an Auto-Correlation Mechanism (ACM) that replaces the conventional point-wise attention mechanism. ACM enables series-wise connectivity and achieves O(log L) complexity, effectively overcoming information bottlenecks.</a:t>
            </a:r>
            <a:endParaRPr lang="zh-CN" altLang="en-US"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2DB8B6C8-30C2-5C92-FEC7-B03CAA2CB12B}"/>
              </a:ext>
            </a:extLst>
          </p:cNvPr>
          <p:cNvSpPr txBox="1"/>
          <p:nvPr/>
        </p:nvSpPr>
        <p:spPr>
          <a:xfrm>
            <a:off x="2121458" y="1681821"/>
            <a:ext cx="7949082" cy="1289071"/>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US" altLang="zh-CN" dirty="0">
                <a:latin typeface="Times New Roman" panose="02020603050405020304" pitchFamily="18" charset="0"/>
                <a:cs typeface="Times New Roman" panose="02020603050405020304" pitchFamily="18" charset="0"/>
              </a:rPr>
              <a:t>Breaking away from conventional methods that treat sequence decomposition as a preprocessing step, we propose a novel Deep Decomposition Architecture capable of disentangling complex temporal patterns into more predictable components.</a:t>
            </a:r>
            <a:endParaRPr lang="zh-CN" altLang="en-US" dirty="0">
              <a:latin typeface="Times New Roman" panose="02020603050405020304" pitchFamily="18" charset="0"/>
              <a:cs typeface="Times New Roman" panose="02020603050405020304" pitchFamily="18" charset="0"/>
            </a:endParaRPr>
          </a:p>
        </p:txBody>
      </p:sp>
      <p:grpSp>
        <p:nvGrpSpPr>
          <p:cNvPr id="20" name="组合 19">
            <a:extLst>
              <a:ext uri="{FF2B5EF4-FFF2-40B4-BE49-F238E27FC236}">
                <a16:creationId xmlns:a16="http://schemas.microsoft.com/office/drawing/2014/main" id="{9989C16C-EBA7-3EA7-32F2-46CAA12CC5D8}"/>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8D450375-0972-524A-0970-BB04647BFC5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68A0CC05-1CE4-DBC0-2306-1BCFD0C6DAE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707D6DD2-8B0A-7214-1CE8-1F0C7BEBEE7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24</a:t>
            </a:fld>
            <a:endParaRPr lang="zh-HK" altLang="en-US" sz="1600" dirty="0">
              <a:solidFill>
                <a:schemeClr val="bg1"/>
              </a:solidFill>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C69A047-7161-357A-920A-11F92FECB093}"/>
              </a:ext>
            </a:extLst>
          </p:cNvPr>
          <p:cNvGrpSpPr/>
          <p:nvPr/>
        </p:nvGrpSpPr>
        <p:grpSpPr>
          <a:xfrm>
            <a:off x="-1" y="1960245"/>
            <a:ext cx="12676191" cy="2045019"/>
            <a:chOff x="1522095" y="1960245"/>
            <a:chExt cx="9527981"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2315832" y="2154889"/>
              <a:ext cx="7522452" cy="1305165"/>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Informer: Beyond Efficient Transformer for Long Sequence Time-Series Forecasting</a:t>
              </a:r>
            </a:p>
          </p:txBody>
        </p:sp>
        <p:sp>
          <p:nvSpPr>
            <p:cNvPr id="3" name="文本框 2"/>
            <p:cNvSpPr txBox="1"/>
            <p:nvPr/>
          </p:nvSpPr>
          <p:spPr>
            <a:xfrm>
              <a:off x="1687636" y="3654699"/>
              <a:ext cx="9362440" cy="337185"/>
            </a:xfrm>
            <a:prstGeom prst="rect">
              <a:avLst/>
            </a:prstGeom>
            <a:noFill/>
          </p:spPr>
          <p:txBody>
            <a:bodyPr wrap="square" rtlCol="0">
              <a:spAutoFit/>
            </a:bodyPr>
            <a:lstStyle/>
            <a:p>
              <a:r>
                <a:rPr lang="en-US" altLang="zh-CN" sz="1600" dirty="0" err="1">
                  <a:solidFill>
                    <a:schemeClr val="bg1"/>
                  </a:solidFill>
                  <a:latin typeface="Arial" panose="020B0604020202020204" pitchFamily="34" charset="0"/>
                  <a:cs typeface="Arial" panose="020B0604020202020204" pitchFamily="34" charset="0"/>
                </a:rPr>
                <a:t>Haoyi</a:t>
              </a:r>
              <a:r>
                <a:rPr lang="en-US" altLang="zh-CN" sz="1600" dirty="0">
                  <a:solidFill>
                    <a:schemeClr val="bg1"/>
                  </a:solidFill>
                  <a:latin typeface="Arial" panose="020B0604020202020204" pitchFamily="34" charset="0"/>
                  <a:cs typeface="Arial" panose="020B0604020202020204" pitchFamily="34" charset="0"/>
                </a:rPr>
                <a:t> Zhou, </a:t>
              </a:r>
              <a:r>
                <a:rPr lang="en-US" altLang="zh-CN" sz="1600" dirty="0" err="1">
                  <a:solidFill>
                    <a:schemeClr val="bg1"/>
                  </a:solidFill>
                  <a:latin typeface="Arial" panose="020B0604020202020204" pitchFamily="34" charset="0"/>
                  <a:cs typeface="Arial" panose="020B0604020202020204" pitchFamily="34" charset="0"/>
                </a:rPr>
                <a:t>Shanghang</a:t>
              </a:r>
              <a:r>
                <a:rPr lang="en-US" altLang="zh-CN" sz="1600" dirty="0">
                  <a:solidFill>
                    <a:schemeClr val="bg1"/>
                  </a:solidFill>
                  <a:latin typeface="Arial" panose="020B0604020202020204" pitchFamily="34" charset="0"/>
                  <a:cs typeface="Arial" panose="020B0604020202020204" pitchFamily="34" charset="0"/>
                </a:rPr>
                <a:t> Zhang, </a:t>
              </a:r>
              <a:r>
                <a:rPr lang="en-US" altLang="zh-CN" sz="1600" dirty="0" err="1">
                  <a:solidFill>
                    <a:schemeClr val="bg1"/>
                  </a:solidFill>
                  <a:latin typeface="Arial" panose="020B0604020202020204" pitchFamily="34" charset="0"/>
                  <a:cs typeface="Arial" panose="020B0604020202020204" pitchFamily="34" charset="0"/>
                </a:rPr>
                <a:t>Jieqi</a:t>
              </a:r>
              <a:r>
                <a:rPr lang="en-US" altLang="zh-CN" sz="1600" dirty="0">
                  <a:solidFill>
                    <a:schemeClr val="bg1"/>
                  </a:solidFill>
                  <a:latin typeface="Arial" panose="020B0604020202020204" pitchFamily="34" charset="0"/>
                  <a:cs typeface="Arial" panose="020B0604020202020204" pitchFamily="34" charset="0"/>
                </a:rPr>
                <a:t> Peng, Shuai Zhang, Jianxin Li, Hui Xiong, and </a:t>
              </a:r>
              <a:r>
                <a:rPr lang="en-US" altLang="zh-CN" sz="1600" dirty="0" err="1">
                  <a:solidFill>
                    <a:schemeClr val="bg1"/>
                  </a:solidFill>
                  <a:latin typeface="Arial" panose="020B0604020202020204" pitchFamily="34" charset="0"/>
                  <a:cs typeface="Arial" panose="020B0604020202020204" pitchFamily="34" charset="0"/>
                </a:rPr>
                <a:t>Wancai</a:t>
              </a:r>
              <a:r>
                <a:rPr lang="en-US" altLang="zh-CN" sz="1600" dirty="0">
                  <a:solidFill>
                    <a:schemeClr val="bg1"/>
                  </a:solidFill>
                  <a:latin typeface="Arial" panose="020B0604020202020204" pitchFamily="34" charset="0"/>
                  <a:cs typeface="Arial" panose="020B0604020202020204" pitchFamily="34" charset="0"/>
                </a:rPr>
                <a:t> Zhang</a:t>
              </a:r>
              <a:endParaRPr lang="zh-CN" altLang="en-US" sz="1600" dirty="0">
                <a:solidFill>
                  <a:schemeClr val="bg1"/>
                </a:solidFill>
                <a:latin typeface="Arial" panose="020B0604020202020204" pitchFamily="34" charset="0"/>
                <a:cs typeface="Arial" panose="020B0604020202020204" pitchFamily="34" charset="0"/>
              </a:endParaRP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2</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25</a:t>
            </a:fld>
            <a:endParaRPr lang="zh-HK" altLang="en-US" sz="1600" dirty="0">
              <a:solidFill>
                <a:schemeClr val="bg1"/>
              </a:solidFill>
            </a:endParaRPr>
          </a:p>
        </p:txBody>
      </p:sp>
      <p:grpSp>
        <p:nvGrpSpPr>
          <p:cNvPr id="10" name="组合 9">
            <a:extLst>
              <a:ext uri="{FF2B5EF4-FFF2-40B4-BE49-F238E27FC236}">
                <a16:creationId xmlns:a16="http://schemas.microsoft.com/office/drawing/2014/main" id="{E50E8C58-5E22-E973-1AF0-858B91D24D19}"/>
              </a:ext>
            </a:extLst>
          </p:cNvPr>
          <p:cNvGrpSpPr/>
          <p:nvPr/>
        </p:nvGrpSpPr>
        <p:grpSpPr>
          <a:xfrm>
            <a:off x="351876" y="4596014"/>
            <a:ext cx="8747760" cy="872490"/>
            <a:chOff x="623" y="7327"/>
            <a:chExt cx="13776" cy="1374"/>
          </a:xfrm>
        </p:grpSpPr>
        <p:sp>
          <p:nvSpPr>
            <p:cNvPr id="12" name="文本框 11">
              <a:extLst>
                <a:ext uri="{FF2B5EF4-FFF2-40B4-BE49-F238E27FC236}">
                  <a16:creationId xmlns:a16="http://schemas.microsoft.com/office/drawing/2014/main" id="{25AA1785-356E-A345-26B6-65F2DB228454}"/>
                </a:ext>
              </a:extLst>
            </p:cNvPr>
            <p:cNvSpPr txBox="1"/>
            <p:nvPr/>
          </p:nvSpPr>
          <p:spPr>
            <a:xfrm>
              <a:off x="623" y="7327"/>
              <a:ext cx="13776" cy="1018"/>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 Journal: </a:t>
              </a:r>
              <a:r>
                <a:rPr lang="en-US" altLang="zh-CN" dirty="0">
                  <a:latin typeface="Arial" panose="020B0604020202020204" pitchFamily="34" charset="0"/>
                  <a:cs typeface="Arial" panose="020B0604020202020204" pitchFamily="34" charset="0"/>
                </a:rPr>
                <a:t>AAAI Conference on Artificial Intelligence (2021) </a:t>
              </a:r>
            </a:p>
            <a:p>
              <a:endParaRPr lang="en-US" altLang="zh-CN" dirty="0">
                <a:latin typeface="Arial" panose="020B0604020202020204" pitchFamily="34" charset="0"/>
                <a:cs typeface="Arial" panose="020B0604020202020204" pitchFamily="34" charset="0"/>
              </a:endParaRPr>
            </a:p>
          </p:txBody>
        </p:sp>
        <p:sp>
          <p:nvSpPr>
            <p:cNvPr id="14" name="文本框 13">
              <a:extLst>
                <a:ext uri="{FF2B5EF4-FFF2-40B4-BE49-F238E27FC236}">
                  <a16:creationId xmlns:a16="http://schemas.microsoft.com/office/drawing/2014/main" id="{3353C333-422A-A3D7-B5FA-25EA90FF33A1}"/>
                </a:ext>
              </a:extLst>
            </p:cNvPr>
            <p:cNvSpPr txBox="1"/>
            <p:nvPr/>
          </p:nvSpPr>
          <p:spPr>
            <a:xfrm>
              <a:off x="623" y="8121"/>
              <a:ext cx="9184"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28 Mar 2021</a:t>
              </a:r>
            </a:p>
          </p:txBody>
        </p:sp>
      </p:grpSp>
      <p:pic>
        <p:nvPicPr>
          <p:cNvPr id="15" name="图片 14">
            <a:extLst>
              <a:ext uri="{FF2B5EF4-FFF2-40B4-BE49-F238E27FC236}">
                <a16:creationId xmlns:a16="http://schemas.microsoft.com/office/drawing/2014/main" id="{18F6B5B1-2548-227F-08E7-8F0A00996F3D}"/>
              </a:ext>
            </a:extLst>
          </p:cNvPr>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6805086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26</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1513965876"/>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27</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579139809"/>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p:sp>
        <p:nvSpPr>
          <p:cNvPr id="8" name="文本框 7"/>
          <p:cNvSpPr txBox="1"/>
          <p:nvPr/>
        </p:nvSpPr>
        <p:spPr>
          <a:xfrm>
            <a:off x="193137" y="652890"/>
            <a:ext cx="11805725" cy="5444054"/>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sz="1800" b="1" dirty="0">
                <a:latin typeface="Times New Roman" panose="02020603050405020304" pitchFamily="18" charset="0"/>
                <a:ea typeface="微软雅黑" panose="020B0503020204020204" charset="-122"/>
                <a:cs typeface="Times New Roman" panose="02020603050405020304" pitchFamily="18" charset="0"/>
              </a:rPr>
              <a:t>Long </a:t>
            </a:r>
            <a:r>
              <a:rPr lang="en-US" altLang="zh-CN" b="1" dirty="0">
                <a:latin typeface="Times New Roman" panose="02020603050405020304" pitchFamily="18" charset="0"/>
                <a:ea typeface="微软雅黑" panose="020B0503020204020204" charset="-122"/>
                <a:cs typeface="Times New Roman" panose="02020603050405020304" pitchFamily="18" charset="0"/>
              </a:rPr>
              <a:t>sequence time-series forecasting (LSTF) </a:t>
            </a:r>
            <a:endParaRPr lang="en-US" altLang="zh-CN" sz="1800" b="1"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50000"/>
              </a:lnSpc>
            </a:pPr>
            <a:r>
              <a:rPr lang="en-US" altLang="zh-CN" dirty="0">
                <a:latin typeface="Times New Roman" panose="02020603050405020304" pitchFamily="18" charset="0"/>
                <a:cs typeface="Times New Roman" panose="02020603050405020304" pitchFamily="18" charset="0"/>
              </a:rPr>
              <a:t>LSTF demands a high prediction capacity of the model, which is the ability to capture precise </a:t>
            </a:r>
            <a:r>
              <a:rPr lang="en-US" altLang="zh-CN" dirty="0">
                <a:solidFill>
                  <a:srgbClr val="FF0000"/>
                </a:solidFill>
                <a:latin typeface="Times New Roman" panose="02020603050405020304" pitchFamily="18" charset="0"/>
                <a:cs typeface="Times New Roman" panose="02020603050405020304" pitchFamily="18" charset="0"/>
              </a:rPr>
              <a:t>long-range dependency coupling between output and input</a:t>
            </a:r>
            <a:r>
              <a:rPr lang="en-US" altLang="zh-CN" dirty="0">
                <a:latin typeface="Times New Roman" panose="02020603050405020304" pitchFamily="18" charset="0"/>
                <a:cs typeface="Times New Roman" panose="02020603050405020304" pitchFamily="18" charset="0"/>
              </a:rPr>
              <a:t> efficiently. Recent studies have shown the potential of </a:t>
            </a:r>
            <a:r>
              <a:rPr lang="en-US" altLang="zh-CN" dirty="0">
                <a:solidFill>
                  <a:srgbClr val="FF0000"/>
                </a:solidFill>
                <a:latin typeface="Times New Roman" panose="02020603050405020304" pitchFamily="18" charset="0"/>
                <a:cs typeface="Times New Roman" panose="02020603050405020304" pitchFamily="18" charset="0"/>
              </a:rPr>
              <a:t>Transformer</a:t>
            </a:r>
            <a:r>
              <a:rPr lang="en-US" altLang="zh-CN" dirty="0">
                <a:latin typeface="Times New Roman" panose="02020603050405020304" pitchFamily="18" charset="0"/>
                <a:cs typeface="Times New Roman" panose="02020603050405020304" pitchFamily="18" charset="0"/>
              </a:rPr>
              <a:t> to increase the prediction capacity.</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Challenge (Why can't Transformer be directly applied to LSTF?)</a:t>
            </a:r>
          </a:p>
          <a:p>
            <a:pPr indent="457200">
              <a:lnSpc>
                <a:spcPct val="150000"/>
              </a:lnSpc>
            </a:pPr>
            <a:r>
              <a:rPr lang="en-US" altLang="zh-CN" dirty="0">
                <a:latin typeface="Times New Roman" panose="02020603050405020304" pitchFamily="18" charset="0"/>
                <a:cs typeface="Times New Roman" panose="02020603050405020304" pitchFamily="18" charset="0"/>
              </a:rPr>
              <a:t>Quadratic time complexity,</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high memory usage, and inherent limitation of the encoder-decoder architecture.</a:t>
            </a:r>
          </a:p>
          <a:p>
            <a:pPr marL="285750" indent="-285750">
              <a:lnSpc>
                <a:spcPct val="150000"/>
              </a:lnSpc>
              <a:buFont typeface="Arial" panose="020B0604020202020204" pitchFamily="34" charset="0"/>
              <a:buChar char="•"/>
            </a:pPr>
            <a:r>
              <a:rPr lang="en-US" altLang="zh-CN" sz="1800" b="1" dirty="0">
                <a:latin typeface="Times New Roman" panose="02020603050405020304" pitchFamily="18" charset="0"/>
                <a:ea typeface="微软雅黑" panose="020B0503020204020204" charset="-122"/>
                <a:cs typeface="Times New Roman" panose="02020603050405020304" pitchFamily="18" charset="0"/>
              </a:rPr>
              <a:t>Method</a:t>
            </a:r>
          </a:p>
          <a:p>
            <a:pPr indent="457200">
              <a:lnSpc>
                <a:spcPct val="150000"/>
              </a:lnSpc>
            </a:pPr>
            <a:r>
              <a:rPr lang="en-US" altLang="zh-CN" dirty="0">
                <a:latin typeface="Times New Roman" panose="02020603050405020304" pitchFamily="18" charset="0"/>
                <a:cs typeface="Times New Roman" panose="02020603050405020304" pitchFamily="18" charset="0"/>
              </a:rPr>
              <a:t>1. A </a:t>
            </a:r>
            <a:r>
              <a:rPr lang="en-US" altLang="zh-CN" dirty="0" err="1">
                <a:solidFill>
                  <a:srgbClr val="00B050"/>
                </a:solidFill>
                <a:highlight>
                  <a:srgbClr val="FFFF00"/>
                </a:highlight>
                <a:latin typeface="Times New Roman" panose="02020603050405020304" pitchFamily="18" charset="0"/>
                <a:cs typeface="Times New Roman" panose="02020603050405020304" pitchFamily="18" charset="0"/>
              </a:rPr>
              <a:t>ProbSparse</a:t>
            </a:r>
            <a:r>
              <a:rPr lang="en-US" altLang="zh-CN" dirty="0">
                <a:solidFill>
                  <a:srgbClr val="00B050"/>
                </a:solidFill>
                <a:highlight>
                  <a:srgbClr val="FFFF00"/>
                </a:highlight>
                <a:latin typeface="Times New Roman" panose="02020603050405020304" pitchFamily="18" charset="0"/>
                <a:cs typeface="Times New Roman" panose="02020603050405020304" pitchFamily="18" charset="0"/>
              </a:rPr>
              <a:t> self-attention mechanism</a:t>
            </a:r>
            <a:r>
              <a:rPr lang="en-US" altLang="zh-CN" dirty="0">
                <a:latin typeface="Times New Roman" panose="02020603050405020304" pitchFamily="18" charset="0"/>
                <a:cs typeface="Times New Roman" panose="02020603050405020304" pitchFamily="18" charset="0"/>
              </a:rPr>
              <a:t>, which achieves </a:t>
            </a:r>
            <a:r>
              <a:rPr lang="zh-CN" altLang="en-US" dirty="0">
                <a:latin typeface="Times New Roman" panose="02020603050405020304" pitchFamily="18" charset="0"/>
                <a:cs typeface="Times New Roman" panose="02020603050405020304" pitchFamily="18" charset="0"/>
              </a:rPr>
              <a:t>𝜊</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𝐿𝑙𝑜𝑔𝐿</a:t>
            </a:r>
            <a:r>
              <a:rPr lang="en-US" altLang="zh-CN" dirty="0">
                <a:latin typeface="Times New Roman" panose="02020603050405020304" pitchFamily="18" charset="0"/>
                <a:cs typeface="Times New Roman" panose="02020603050405020304" pitchFamily="18" charset="0"/>
              </a:rPr>
              <a:t>) in time complexity and memory usage, and has comparable performance on sequences’ dependency alignment.</a:t>
            </a:r>
          </a:p>
          <a:p>
            <a:pPr indent="457200">
              <a:lnSpc>
                <a:spcPct val="150000"/>
              </a:lnSpc>
            </a:pPr>
            <a:r>
              <a:rPr lang="en-US" altLang="zh-CN" dirty="0">
                <a:latin typeface="Times New Roman" panose="02020603050405020304" pitchFamily="18" charset="0"/>
                <a:cs typeface="Times New Roman" panose="02020603050405020304" pitchFamily="18" charset="0"/>
              </a:rPr>
              <a:t>2. The </a:t>
            </a:r>
            <a:r>
              <a:rPr lang="en-US" altLang="zh-CN" dirty="0">
                <a:solidFill>
                  <a:srgbClr val="00B050"/>
                </a:solidFill>
                <a:highlight>
                  <a:srgbClr val="FFFF00"/>
                </a:highlight>
                <a:latin typeface="Times New Roman" panose="02020603050405020304" pitchFamily="18" charset="0"/>
                <a:cs typeface="Times New Roman" panose="02020603050405020304" pitchFamily="18" charset="0"/>
              </a:rPr>
              <a:t>self-attention distilling</a:t>
            </a:r>
            <a:r>
              <a:rPr lang="en-US" altLang="zh-CN" dirty="0">
                <a:latin typeface="Times New Roman" panose="02020603050405020304" pitchFamily="18" charset="0"/>
                <a:cs typeface="Times New Roman" panose="02020603050405020304" pitchFamily="18" charset="0"/>
              </a:rPr>
              <a:t> highlights dominating attention by halving cascading layer input, and efficiently handles extreme long input sequences.</a:t>
            </a:r>
          </a:p>
          <a:p>
            <a:pPr indent="457200">
              <a:lnSpc>
                <a:spcPct val="150000"/>
              </a:lnSpc>
            </a:pPr>
            <a:r>
              <a:rPr lang="en-US" altLang="zh-CN" dirty="0">
                <a:latin typeface="Times New Roman" panose="02020603050405020304" pitchFamily="18" charset="0"/>
                <a:cs typeface="Times New Roman" panose="02020603050405020304" pitchFamily="18" charset="0"/>
              </a:rPr>
              <a:t>3. The </a:t>
            </a:r>
            <a:r>
              <a:rPr lang="en-US" altLang="zh-CN" dirty="0">
                <a:solidFill>
                  <a:srgbClr val="00B050"/>
                </a:solidFill>
                <a:highlight>
                  <a:srgbClr val="FFFF00"/>
                </a:highlight>
                <a:latin typeface="Times New Roman" panose="02020603050405020304" pitchFamily="18" charset="0"/>
                <a:cs typeface="Times New Roman" panose="02020603050405020304" pitchFamily="18" charset="0"/>
              </a:rPr>
              <a:t>generative style decoder</a:t>
            </a:r>
            <a:r>
              <a:rPr lang="en-US" altLang="zh-CN" dirty="0">
                <a:latin typeface="Times New Roman" panose="02020603050405020304" pitchFamily="18" charset="0"/>
                <a:cs typeface="Times New Roman" panose="02020603050405020304" pitchFamily="18" charset="0"/>
              </a:rPr>
              <a:t> predicts the long time-series sequences at one forward operation, which improves the inference speed.</a:t>
            </a:r>
          </a:p>
        </p:txBody>
      </p:sp>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28</a:t>
            </a:fld>
            <a:endParaRPr lang="zh-HK" altLang="en-US" sz="1600" dirty="0">
              <a:solidFill>
                <a:schemeClr val="bg1"/>
              </a:solidFill>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29</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958202537"/>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 name="组合 3">
            <a:extLst>
              <a:ext uri="{FF2B5EF4-FFF2-40B4-BE49-F238E27FC236}">
                <a16:creationId xmlns:a16="http://schemas.microsoft.com/office/drawing/2014/main" id="{6C69A047-7161-357A-920A-11F92FECB093}"/>
              </a:ext>
            </a:extLst>
          </p:cNvPr>
          <p:cNvGrpSpPr/>
          <p:nvPr/>
        </p:nvGrpSpPr>
        <p:grpSpPr>
          <a:xfrm>
            <a:off x="-375" y="1960245"/>
            <a:ext cx="12192264" cy="2045019"/>
            <a:chOff x="1522095" y="1960245"/>
            <a:chExt cx="9147810"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2365416" y="1999496"/>
              <a:ext cx="7425936" cy="1305165"/>
            </a:xfrm>
            <a:prstGeom prst="rect">
              <a:avLst/>
            </a:prstGeom>
            <a:noFill/>
          </p:spPr>
          <p:txBody>
            <a:bodyPr wrap="square" rtlCol="0" anchor="ctr">
              <a:spAutoFit/>
            </a:bodyPr>
            <a:lstStyle/>
            <a:p>
              <a:pPr algn="ctr">
                <a:lnSpc>
                  <a:spcPct val="150000"/>
                </a:lnSpc>
              </a:pPr>
              <a:r>
                <a:rPr lang="en-US" altLang="zh-CN" sz="2800" b="1" dirty="0" err="1">
                  <a:solidFill>
                    <a:schemeClr val="bg1"/>
                  </a:solidFill>
                  <a:latin typeface="Arial" panose="020B0604020202020204" pitchFamily="34" charset="0"/>
                  <a:ea typeface="微软雅黑" panose="020B0503020204020204" charset="-122"/>
                  <a:cs typeface="Arial" panose="020B0604020202020204" pitchFamily="34" charset="0"/>
                </a:rPr>
                <a:t>Autoformer</a:t>
              </a: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 Decomposition Transformers with Auto-Correlation for Long-Term Series Forecasting</a:t>
              </a:r>
            </a:p>
          </p:txBody>
        </p:sp>
        <p:sp>
          <p:nvSpPr>
            <p:cNvPr id="3" name="文本框 2"/>
            <p:cNvSpPr txBox="1"/>
            <p:nvPr/>
          </p:nvSpPr>
          <p:spPr>
            <a:xfrm>
              <a:off x="1703705" y="3500756"/>
              <a:ext cx="4662584" cy="337185"/>
            </a:xfrm>
            <a:prstGeom prst="rect">
              <a:avLst/>
            </a:prstGeom>
            <a:noFill/>
          </p:spPr>
          <p:txBody>
            <a:bodyPr wrap="square" rtlCol="0">
              <a:spAutoFit/>
            </a:bodyPr>
            <a:lstStyle/>
            <a:p>
              <a:r>
                <a:rPr lang="en-US" altLang="zh-CN" sz="1600" dirty="0" err="1">
                  <a:solidFill>
                    <a:schemeClr val="bg1"/>
                  </a:solidFill>
                  <a:latin typeface="Arial" panose="020B0604020202020204" pitchFamily="34" charset="0"/>
                  <a:cs typeface="Arial" panose="020B0604020202020204" pitchFamily="34" charset="0"/>
                </a:rPr>
                <a:t>Haixu</a:t>
              </a:r>
              <a:r>
                <a:rPr lang="en-US" altLang="zh-CN" sz="1600" dirty="0">
                  <a:solidFill>
                    <a:schemeClr val="bg1"/>
                  </a:solidFill>
                  <a:latin typeface="Arial" panose="020B0604020202020204" pitchFamily="34" charset="0"/>
                  <a:cs typeface="Arial" panose="020B0604020202020204" pitchFamily="34" charset="0"/>
                </a:rPr>
                <a:t> Wu, </a:t>
              </a:r>
              <a:r>
                <a:rPr lang="en-US" altLang="zh-CN" sz="1600" dirty="0" err="1">
                  <a:solidFill>
                    <a:schemeClr val="bg1"/>
                  </a:solidFill>
                  <a:latin typeface="Arial" panose="020B0604020202020204" pitchFamily="34" charset="0"/>
                  <a:cs typeface="Arial" panose="020B0604020202020204" pitchFamily="34" charset="0"/>
                </a:rPr>
                <a:t>Jiehui</a:t>
              </a:r>
              <a:r>
                <a:rPr lang="en-US" altLang="zh-CN" sz="1600" dirty="0">
                  <a:solidFill>
                    <a:schemeClr val="bg1"/>
                  </a:solidFill>
                  <a:latin typeface="Arial" panose="020B0604020202020204" pitchFamily="34" charset="0"/>
                  <a:cs typeface="Arial" panose="020B0604020202020204" pitchFamily="34" charset="0"/>
                </a:rPr>
                <a:t> Xu, Jianmin Wang, </a:t>
              </a:r>
              <a:r>
                <a:rPr lang="en-US" altLang="zh-CN" sz="1600" dirty="0" err="1">
                  <a:solidFill>
                    <a:schemeClr val="bg1"/>
                  </a:solidFill>
                  <a:latin typeface="Arial" panose="020B0604020202020204" pitchFamily="34" charset="0"/>
                  <a:cs typeface="Arial" panose="020B0604020202020204" pitchFamily="34" charset="0"/>
                </a:rPr>
                <a:t>Mingsheng</a:t>
              </a:r>
              <a:r>
                <a:rPr lang="en-US" altLang="zh-CN" sz="1600" dirty="0">
                  <a:solidFill>
                    <a:schemeClr val="bg1"/>
                  </a:solidFill>
                  <a:latin typeface="Arial" panose="020B0604020202020204" pitchFamily="34" charset="0"/>
                  <a:cs typeface="Arial" panose="020B0604020202020204" pitchFamily="34" charset="0"/>
                </a:rPr>
                <a:t> Long</a:t>
              </a:r>
              <a:endParaRPr lang="zh-CN" altLang="en-US" sz="1600" dirty="0">
                <a:solidFill>
                  <a:schemeClr val="bg1"/>
                </a:solidFill>
                <a:latin typeface="Arial" panose="020B0604020202020204" pitchFamily="34" charset="0"/>
                <a:cs typeface="Arial" panose="020B0604020202020204" pitchFamily="34" charset="0"/>
              </a:endParaRPr>
            </a:p>
          </p:txBody>
        </p:sp>
      </p:grpSp>
      <p:grpSp>
        <p:nvGrpSpPr>
          <p:cNvPr id="11" name="组合 10"/>
          <p:cNvGrpSpPr/>
          <p:nvPr/>
        </p:nvGrpSpPr>
        <p:grpSpPr>
          <a:xfrm>
            <a:off x="387776" y="4549747"/>
            <a:ext cx="11036224" cy="872490"/>
            <a:chOff x="623" y="7327"/>
            <a:chExt cx="9488" cy="1374"/>
          </a:xfrm>
        </p:grpSpPr>
        <p:sp>
          <p:nvSpPr>
            <p:cNvPr id="5" name="文本框 4"/>
            <p:cNvSpPr txBox="1"/>
            <p:nvPr/>
          </p:nvSpPr>
          <p:spPr>
            <a:xfrm>
              <a:off x="623" y="7327"/>
              <a:ext cx="9488" cy="582"/>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in:</a:t>
              </a:r>
              <a:r>
                <a:rPr lang="en-US" altLang="zh-CN" dirty="0">
                  <a:latin typeface="Arial" panose="020B0604020202020204" pitchFamily="34" charset="0"/>
                  <a:cs typeface="Arial" panose="020B0604020202020204" pitchFamily="34" charset="0"/>
                </a:rPr>
                <a:t> 35</a:t>
              </a:r>
              <a:r>
                <a:rPr lang="en-US" altLang="zh-CN" baseline="30000" dirty="0">
                  <a:latin typeface="Arial" panose="020B0604020202020204" pitchFamily="34" charset="0"/>
                  <a:cs typeface="Arial" panose="020B0604020202020204" pitchFamily="34" charset="0"/>
                </a:rPr>
                <a:t>th</a:t>
              </a:r>
              <a:r>
                <a:rPr lang="en-US" altLang="zh-CN" dirty="0">
                  <a:latin typeface="Arial" panose="020B0604020202020204" pitchFamily="34" charset="0"/>
                  <a:cs typeface="Arial" panose="020B0604020202020204" pitchFamily="34" charset="0"/>
                </a:rPr>
                <a:t> Conference on Neural Information Processing Systems (</a:t>
              </a:r>
              <a:r>
                <a:rPr lang="en-US" altLang="zh-CN" dirty="0" err="1">
                  <a:latin typeface="Arial" panose="020B0604020202020204" pitchFamily="34" charset="0"/>
                  <a:cs typeface="Arial" panose="020B0604020202020204" pitchFamily="34" charset="0"/>
                </a:rPr>
                <a:t>NeurIPS</a:t>
              </a:r>
              <a:r>
                <a:rPr lang="en-US" altLang="zh-CN" dirty="0">
                  <a:latin typeface="Arial" panose="020B0604020202020204" pitchFamily="34" charset="0"/>
                  <a:cs typeface="Arial" panose="020B0604020202020204" pitchFamily="34" charset="0"/>
                </a:rPr>
                <a:t> 2021)</a:t>
              </a:r>
            </a:p>
          </p:txBody>
        </p:sp>
        <p:sp>
          <p:nvSpPr>
            <p:cNvPr id="7" name="文本框 6"/>
            <p:cNvSpPr txBox="1"/>
            <p:nvPr/>
          </p:nvSpPr>
          <p:spPr>
            <a:xfrm>
              <a:off x="623" y="8121"/>
              <a:ext cx="2431"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2021</a:t>
              </a: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1</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a:t>
            </a:fld>
            <a:endParaRPr lang="zh-HK" altLang="en-US" sz="1600" dirty="0">
              <a:solidFill>
                <a:schemeClr val="bg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59BD8300-F225-A68A-4A9C-C4FBA97243F9}"/>
              </a:ext>
            </a:extLst>
          </p:cNvPr>
          <p:cNvGrpSpPr/>
          <p:nvPr/>
        </p:nvGrpSpPr>
        <p:grpSpPr>
          <a:xfrm>
            <a:off x="-1" y="6553200"/>
            <a:ext cx="12192001" cy="304800"/>
            <a:chOff x="0" y="6569404"/>
            <a:chExt cx="9144000" cy="288000"/>
          </a:xfrm>
        </p:grpSpPr>
        <p:sp>
          <p:nvSpPr>
            <p:cNvPr id="5" name="矩形 4">
              <a:extLst>
                <a:ext uri="{FF2B5EF4-FFF2-40B4-BE49-F238E27FC236}">
                  <a16:creationId xmlns:a16="http://schemas.microsoft.com/office/drawing/2014/main" id="{256434C4-901B-ECC5-F8AE-5DFAABD495D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A4A9C2A-ED34-7200-FA40-851759E3F026}"/>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a:extLst>
              <a:ext uri="{FF2B5EF4-FFF2-40B4-BE49-F238E27FC236}">
                <a16:creationId xmlns:a16="http://schemas.microsoft.com/office/drawing/2014/main" id="{E314B649-6685-B4BF-A82A-F27D7A2347AE}"/>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30</a:t>
            </a:fld>
            <a:endParaRPr lang="zh-HK" altLang="en-US" sz="1600" dirty="0">
              <a:solidFill>
                <a:schemeClr val="bg1"/>
              </a:solidFill>
            </a:endParaRPr>
          </a:p>
        </p:txBody>
      </p:sp>
      <p:sp>
        <p:nvSpPr>
          <p:cNvPr id="27" name="矩形 26">
            <a:extLst>
              <a:ext uri="{FF2B5EF4-FFF2-40B4-BE49-F238E27FC236}">
                <a16:creationId xmlns:a16="http://schemas.microsoft.com/office/drawing/2014/main" id="{A019A076-58F9-6792-D07F-B85162D97DEB}"/>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a:extLst>
              <a:ext uri="{FF2B5EF4-FFF2-40B4-BE49-F238E27FC236}">
                <a16:creationId xmlns:a16="http://schemas.microsoft.com/office/drawing/2014/main" id="{2EE7D4ED-8157-687B-E962-F00FAAB3FCFE}"/>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13" name="组合 12">
            <a:extLst>
              <a:ext uri="{FF2B5EF4-FFF2-40B4-BE49-F238E27FC236}">
                <a16:creationId xmlns:a16="http://schemas.microsoft.com/office/drawing/2014/main" id="{8992AD9C-76A5-5BA6-85A0-69DA15CA4A92}"/>
              </a:ext>
            </a:extLst>
          </p:cNvPr>
          <p:cNvGrpSpPr/>
          <p:nvPr/>
        </p:nvGrpSpPr>
        <p:grpSpPr>
          <a:xfrm>
            <a:off x="5886948" y="806506"/>
            <a:ext cx="5544000" cy="5716531"/>
            <a:chOff x="3324000" y="739964"/>
            <a:chExt cx="5544000" cy="5716531"/>
          </a:xfrm>
        </p:grpSpPr>
        <p:pic>
          <p:nvPicPr>
            <p:cNvPr id="2" name="图片 1">
              <a:extLst>
                <a:ext uri="{FF2B5EF4-FFF2-40B4-BE49-F238E27FC236}">
                  <a16:creationId xmlns:a16="http://schemas.microsoft.com/office/drawing/2014/main" id="{6F03C11A-7D42-02CC-4B77-658C2A9D8617}"/>
                </a:ext>
              </a:extLst>
            </p:cNvPr>
            <p:cNvPicPr>
              <a:picLocks noChangeAspect="1"/>
            </p:cNvPicPr>
            <p:nvPr/>
          </p:nvPicPr>
          <p:blipFill>
            <a:blip r:embed="rId3"/>
            <a:stretch>
              <a:fillRect/>
            </a:stretch>
          </p:blipFill>
          <p:spPr>
            <a:xfrm>
              <a:off x="3324000" y="739964"/>
              <a:ext cx="5544000" cy="5716531"/>
            </a:xfrm>
            <a:prstGeom prst="rect">
              <a:avLst/>
            </a:prstGeom>
          </p:spPr>
        </p:pic>
        <p:sp>
          <p:nvSpPr>
            <p:cNvPr id="3" name="椭圆 2">
              <a:extLst>
                <a:ext uri="{FF2B5EF4-FFF2-40B4-BE49-F238E27FC236}">
                  <a16:creationId xmlns:a16="http://schemas.microsoft.com/office/drawing/2014/main" id="{CA0453F7-1636-F11A-CD29-41A14BEB11CD}"/>
                </a:ext>
              </a:extLst>
            </p:cNvPr>
            <p:cNvSpPr/>
            <p:nvPr/>
          </p:nvSpPr>
          <p:spPr>
            <a:xfrm>
              <a:off x="3792000" y="2405084"/>
              <a:ext cx="1368000" cy="519916"/>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587E8418-8B9F-CAF8-BCA2-BEA17C5AE084}"/>
                </a:ext>
              </a:extLst>
            </p:cNvPr>
            <p:cNvSpPr/>
            <p:nvPr/>
          </p:nvSpPr>
          <p:spPr>
            <a:xfrm>
              <a:off x="3972000" y="2130181"/>
              <a:ext cx="1080000" cy="244740"/>
            </a:xfrm>
            <a:prstGeom prst="ellipse">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EB63ED84-0E4A-5230-514F-DE0130B3B2F5}"/>
                </a:ext>
              </a:extLst>
            </p:cNvPr>
            <p:cNvSpPr/>
            <p:nvPr/>
          </p:nvSpPr>
          <p:spPr>
            <a:xfrm>
              <a:off x="5198296" y="1970752"/>
              <a:ext cx="864000" cy="1008000"/>
            </a:xfrm>
            <a:prstGeom prst="ellipse">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9B5DB1C6-947B-144A-4899-0074207428FB}"/>
                </a:ext>
              </a:extLst>
            </p:cNvPr>
            <p:cNvSpPr/>
            <p:nvPr/>
          </p:nvSpPr>
          <p:spPr>
            <a:xfrm>
              <a:off x="6999410" y="2374921"/>
              <a:ext cx="1368000" cy="519916"/>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C90AB4D8-FD2D-A8F9-E8F6-9D6430124DBF}"/>
                </a:ext>
              </a:extLst>
            </p:cNvPr>
            <p:cNvSpPr/>
            <p:nvPr/>
          </p:nvSpPr>
          <p:spPr>
            <a:xfrm>
              <a:off x="6744000" y="3078313"/>
              <a:ext cx="1872000" cy="519916"/>
            </a:xfrm>
            <a:prstGeom prst="ellipse">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3AA4ADFE-41DB-42A6-FFAB-A5CB8F1EBCA3}"/>
                </a:ext>
              </a:extLst>
            </p:cNvPr>
            <p:cNvSpPr/>
            <p:nvPr/>
          </p:nvSpPr>
          <p:spPr>
            <a:xfrm>
              <a:off x="7536000" y="810641"/>
              <a:ext cx="1080000" cy="519916"/>
            </a:xfrm>
            <a:prstGeom prst="ellipse">
              <a:avLst/>
            </a:prstGeom>
            <a:no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文本框 14">
            <a:extLst>
              <a:ext uri="{FF2B5EF4-FFF2-40B4-BE49-F238E27FC236}">
                <a16:creationId xmlns:a16="http://schemas.microsoft.com/office/drawing/2014/main" id="{19392A44-2DA1-04DD-C7CA-9D06CCACCA37}"/>
              </a:ext>
            </a:extLst>
          </p:cNvPr>
          <p:cNvSpPr txBox="1"/>
          <p:nvPr/>
        </p:nvSpPr>
        <p:spPr>
          <a:xfrm>
            <a:off x="1074657" y="1696653"/>
            <a:ext cx="4343143" cy="3416320"/>
          </a:xfrm>
          <a:prstGeom prst="rect">
            <a:avLst/>
          </a:prstGeom>
          <a:noFill/>
        </p:spPr>
        <p:txBody>
          <a:bodyPr wrap="square">
            <a:spAutoFit/>
          </a:bodyPr>
          <a:lstStyle/>
          <a:p>
            <a:r>
              <a:rPr lang="en-US" altLang="zh-CN" dirty="0">
                <a:solidFill>
                  <a:srgbClr val="FF0000"/>
                </a:solidFill>
                <a:latin typeface="Times New Roman" panose="02020603050405020304" pitchFamily="18" charset="0"/>
                <a:cs typeface="Times New Roman" panose="02020603050405020304" pitchFamily="18" charset="0"/>
              </a:rPr>
              <a:t>Red</a:t>
            </a:r>
            <a:r>
              <a:rPr lang="zh-CN" altLang="en-US" dirty="0">
                <a:solidFill>
                  <a:srgbClr val="FF0000"/>
                </a:solidFill>
                <a:latin typeface="Times New Roman" panose="02020603050405020304" pitchFamily="18" charset="0"/>
                <a:cs typeface="Times New Roman" panose="02020603050405020304" pitchFamily="18" charset="0"/>
              </a:rPr>
              <a:t> </a:t>
            </a:r>
            <a:r>
              <a:rPr lang="en-US" altLang="zh-CN" dirty="0">
                <a:solidFill>
                  <a:srgbClr val="FF0000"/>
                </a:solidFill>
                <a:latin typeface="Times New Roman" panose="02020603050405020304" pitchFamily="18" charset="0"/>
                <a:cs typeface="Times New Roman" panose="02020603050405020304" pitchFamily="18" charset="0"/>
              </a:rPr>
              <a:t>cycle</a:t>
            </a:r>
            <a:r>
              <a:rPr lang="en-US" altLang="zh-CN" dirty="0">
                <a:latin typeface="Times New Roman" panose="02020603050405020304" pitchFamily="18" charset="0"/>
                <a:cs typeface="Times New Roman" panose="02020603050405020304" pitchFamily="18" charset="0"/>
              </a:rPr>
              <a:t>: self-attention → </a:t>
            </a:r>
            <a:r>
              <a:rPr lang="en-US" altLang="zh-CN" dirty="0" err="1">
                <a:latin typeface="Times New Roman" panose="02020603050405020304" pitchFamily="18" charset="0"/>
                <a:cs typeface="Times New Roman" panose="02020603050405020304" pitchFamily="18" charset="0"/>
              </a:rPr>
              <a:t>ProbSparse</a:t>
            </a:r>
            <a:r>
              <a:rPr lang="en-US" altLang="zh-CN" dirty="0">
                <a:latin typeface="Times New Roman" panose="02020603050405020304" pitchFamily="18" charset="0"/>
                <a:cs typeface="Times New Roman" panose="02020603050405020304" pitchFamily="18" charset="0"/>
              </a:rPr>
              <a:t> Self-attention, reduce complexity and memory usage.</a:t>
            </a:r>
          </a:p>
          <a:p>
            <a:r>
              <a:rPr lang="en-US" altLang="zh-CN" dirty="0">
                <a:solidFill>
                  <a:srgbClr val="00B0F0"/>
                </a:solidFill>
                <a:latin typeface="Times New Roman" panose="02020603050405020304" pitchFamily="18" charset="0"/>
                <a:cs typeface="Times New Roman" panose="02020603050405020304" pitchFamily="18" charset="0"/>
              </a:rPr>
              <a:t>Blue</a:t>
            </a:r>
            <a:r>
              <a:rPr lang="zh-CN" altLang="en-US" dirty="0">
                <a:solidFill>
                  <a:srgbClr val="00B0F0"/>
                </a:solidFill>
                <a:latin typeface="Times New Roman" panose="02020603050405020304" pitchFamily="18" charset="0"/>
                <a:cs typeface="Times New Roman" panose="02020603050405020304" pitchFamily="18" charset="0"/>
              </a:rPr>
              <a:t> </a:t>
            </a:r>
            <a:r>
              <a:rPr lang="en-US" altLang="zh-CN" dirty="0">
                <a:solidFill>
                  <a:srgbClr val="00B0F0"/>
                </a:solidFill>
                <a:latin typeface="Times New Roman" panose="02020603050405020304" pitchFamily="18" charset="0"/>
                <a:cs typeface="Times New Roman" panose="02020603050405020304" pitchFamily="18" charset="0"/>
              </a:rPr>
              <a:t>cycle</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Self-attention Distilling,</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reduce</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network</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parameters.</a:t>
            </a:r>
          </a:p>
          <a:p>
            <a:r>
              <a:rPr lang="en-US" altLang="zh-CN" dirty="0">
                <a:solidFill>
                  <a:srgbClr val="FFC000"/>
                </a:solidFill>
                <a:latin typeface="Times New Roman" panose="02020603050405020304" pitchFamily="18" charset="0"/>
                <a:cs typeface="Times New Roman" panose="02020603050405020304" pitchFamily="18" charset="0"/>
              </a:rPr>
              <a:t>Yellow</a:t>
            </a:r>
            <a:r>
              <a:rPr lang="zh-CN" altLang="en-US" dirty="0">
                <a:solidFill>
                  <a:srgbClr val="FFC000"/>
                </a:solidFill>
                <a:latin typeface="Times New Roman" panose="02020603050405020304" pitchFamily="18" charset="0"/>
                <a:cs typeface="Times New Roman" panose="02020603050405020304" pitchFamily="18" charset="0"/>
              </a:rPr>
              <a:t> </a:t>
            </a:r>
            <a:r>
              <a:rPr lang="en-US" altLang="zh-CN" dirty="0">
                <a:solidFill>
                  <a:srgbClr val="FFC000"/>
                </a:solidFill>
                <a:latin typeface="Times New Roman" panose="02020603050405020304" pitchFamily="18" charset="0"/>
                <a:cs typeface="Times New Roman" panose="02020603050405020304" pitchFamily="18" charset="0"/>
              </a:rPr>
              <a:t>cycle</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Layer stacking replicas, improve robustness. </a:t>
            </a:r>
          </a:p>
          <a:p>
            <a:r>
              <a:rPr lang="en-US" altLang="zh-CN" dirty="0">
                <a:solidFill>
                  <a:srgbClr val="00B050"/>
                </a:solidFill>
                <a:latin typeface="Times New Roman" panose="02020603050405020304" pitchFamily="18" charset="0"/>
                <a:cs typeface="Times New Roman" panose="02020603050405020304" pitchFamily="18" charset="0"/>
              </a:rPr>
              <a:t>Green</a:t>
            </a:r>
            <a:r>
              <a:rPr lang="zh-CN" altLang="en-US" dirty="0">
                <a:solidFill>
                  <a:srgbClr val="00B050"/>
                </a:solidFill>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cycle</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Decoder, the target part is padded with 0. </a:t>
            </a:r>
          </a:p>
          <a:p>
            <a:r>
              <a:rPr lang="en-US" altLang="zh-CN" dirty="0">
                <a:solidFill>
                  <a:srgbClr val="7030A0"/>
                </a:solidFill>
                <a:latin typeface="Times New Roman" panose="02020603050405020304" pitchFamily="18" charset="0"/>
                <a:cs typeface="Times New Roman" panose="02020603050405020304" pitchFamily="18" charset="0"/>
              </a:rPr>
              <a:t>Purple</a:t>
            </a:r>
            <a:r>
              <a:rPr lang="zh-CN" altLang="en-US" dirty="0">
                <a:solidFill>
                  <a:srgbClr val="7030A0"/>
                </a:solidFill>
                <a:latin typeface="Times New Roman" panose="02020603050405020304" pitchFamily="18" charset="0"/>
                <a:cs typeface="Times New Roman" panose="02020603050405020304" pitchFamily="18" charset="0"/>
              </a:rPr>
              <a:t> </a:t>
            </a:r>
            <a:r>
              <a:rPr lang="en-US" altLang="zh-CN" dirty="0">
                <a:solidFill>
                  <a:srgbClr val="7030A0"/>
                </a:solidFill>
                <a:latin typeface="Times New Roman" panose="02020603050405020304" pitchFamily="18" charset="0"/>
                <a:cs typeface="Times New Roman" panose="02020603050405020304" pitchFamily="18" charset="0"/>
              </a:rPr>
              <a:t>cycle</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Generative style, the predicted target, generated in one step rather than dynamic decoding.</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8478675"/>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65DC24-2B88-1525-4FB6-CC81C71DD016}"/>
            </a:ext>
          </a:extLst>
        </p:cNvPr>
        <p:cNvGrpSpPr/>
        <p:nvPr/>
      </p:nvGrpSpPr>
      <p:grpSpPr>
        <a:xfrm>
          <a:off x="0" y="0"/>
          <a:ext cx="0" cy="0"/>
          <a:chOff x="0" y="0"/>
          <a:chExt cx="0" cy="0"/>
        </a:xfrm>
      </p:grpSpPr>
      <p:grpSp>
        <p:nvGrpSpPr>
          <p:cNvPr id="4" name="组合 3">
            <a:extLst>
              <a:ext uri="{FF2B5EF4-FFF2-40B4-BE49-F238E27FC236}">
                <a16:creationId xmlns:a16="http://schemas.microsoft.com/office/drawing/2014/main" id="{5018A578-2175-ABFC-1E29-ECDA6BEA1900}"/>
              </a:ext>
            </a:extLst>
          </p:cNvPr>
          <p:cNvGrpSpPr/>
          <p:nvPr/>
        </p:nvGrpSpPr>
        <p:grpSpPr>
          <a:xfrm>
            <a:off x="-1" y="6553200"/>
            <a:ext cx="12192001" cy="304800"/>
            <a:chOff x="0" y="6569404"/>
            <a:chExt cx="9144000" cy="288000"/>
          </a:xfrm>
        </p:grpSpPr>
        <p:sp>
          <p:nvSpPr>
            <p:cNvPr id="5" name="矩形 4">
              <a:extLst>
                <a:ext uri="{FF2B5EF4-FFF2-40B4-BE49-F238E27FC236}">
                  <a16:creationId xmlns:a16="http://schemas.microsoft.com/office/drawing/2014/main" id="{C9026305-FDB5-B6A2-638C-973EA5644EA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E6CEC5E0-69D6-389B-238B-163FA4D6196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a:extLst>
              <a:ext uri="{FF2B5EF4-FFF2-40B4-BE49-F238E27FC236}">
                <a16:creationId xmlns:a16="http://schemas.microsoft.com/office/drawing/2014/main" id="{772EF438-6120-69F5-9A95-B0B44D4CDAA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31</a:t>
            </a:fld>
            <a:endParaRPr lang="zh-HK" altLang="en-US" sz="1600" dirty="0">
              <a:solidFill>
                <a:schemeClr val="bg1"/>
              </a:solidFill>
            </a:endParaRPr>
          </a:p>
        </p:txBody>
      </p:sp>
      <p:sp>
        <p:nvSpPr>
          <p:cNvPr id="27" name="矩形 26">
            <a:extLst>
              <a:ext uri="{FF2B5EF4-FFF2-40B4-BE49-F238E27FC236}">
                <a16:creationId xmlns:a16="http://schemas.microsoft.com/office/drawing/2014/main" id="{3113C8CE-4E71-6FC0-11E4-67520EFDAA1C}"/>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a:extLst>
              <a:ext uri="{FF2B5EF4-FFF2-40B4-BE49-F238E27FC236}">
                <a16:creationId xmlns:a16="http://schemas.microsoft.com/office/drawing/2014/main" id="{057A2FBF-0DE2-F9A8-E569-95786D595379}"/>
              </a:ext>
            </a:extLst>
          </p:cNvPr>
          <p:cNvSpPr txBox="1"/>
          <p:nvPr/>
        </p:nvSpPr>
        <p:spPr>
          <a:xfrm>
            <a:off x="21488" y="55940"/>
            <a:ext cx="996251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 -</a:t>
            </a:r>
            <a:r>
              <a:rPr lang="en-US" altLang="zh-CN" sz="3200" dirty="0"/>
              <a:t> </a:t>
            </a:r>
            <a:r>
              <a:rPr lang="en-US" altLang="zh-CN" sz="3200" b="1" dirty="0" err="1">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ProbSparse</a:t>
            </a:r>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 Self-attention</a:t>
            </a:r>
          </a:p>
        </p:txBody>
      </p:sp>
      <p:grpSp>
        <p:nvGrpSpPr>
          <p:cNvPr id="2" name="组合 1">
            <a:extLst>
              <a:ext uri="{FF2B5EF4-FFF2-40B4-BE49-F238E27FC236}">
                <a16:creationId xmlns:a16="http://schemas.microsoft.com/office/drawing/2014/main" id="{E050AB8C-5753-C7FC-5394-1327E91B6118}"/>
              </a:ext>
            </a:extLst>
          </p:cNvPr>
          <p:cNvGrpSpPr/>
          <p:nvPr/>
        </p:nvGrpSpPr>
        <p:grpSpPr>
          <a:xfrm>
            <a:off x="768000" y="1050648"/>
            <a:ext cx="5061725" cy="4977364"/>
            <a:chOff x="3022862" y="775940"/>
            <a:chExt cx="5760000" cy="5712200"/>
          </a:xfrm>
        </p:grpSpPr>
        <p:pic>
          <p:nvPicPr>
            <p:cNvPr id="3" name="图片 2">
              <a:extLst>
                <a:ext uri="{FF2B5EF4-FFF2-40B4-BE49-F238E27FC236}">
                  <a16:creationId xmlns:a16="http://schemas.microsoft.com/office/drawing/2014/main" id="{047FFE19-83FB-42B6-7E8B-439E01B84249}"/>
                </a:ext>
              </a:extLst>
            </p:cNvPr>
            <p:cNvPicPr>
              <a:picLocks noChangeAspect="1"/>
            </p:cNvPicPr>
            <p:nvPr/>
          </p:nvPicPr>
          <p:blipFill>
            <a:blip r:embed="rId3"/>
            <a:stretch>
              <a:fillRect/>
            </a:stretch>
          </p:blipFill>
          <p:spPr>
            <a:xfrm>
              <a:off x="3022862" y="775940"/>
              <a:ext cx="5760000" cy="5712200"/>
            </a:xfrm>
            <a:prstGeom prst="rect">
              <a:avLst/>
            </a:prstGeom>
          </p:spPr>
        </p:pic>
        <mc:AlternateContent xmlns:mc="http://schemas.openxmlformats.org/markup-compatibility/2006" xmlns:p14="http://schemas.microsoft.com/office/powerpoint/2010/main">
          <mc:Choice Requires="p14">
            <p:contentPart p14:bwMode="auto" r:id="rId4">
              <p14:nvContentPartPr>
                <p14:cNvPr id="7" name="墨迹 6">
                  <a:extLst>
                    <a:ext uri="{FF2B5EF4-FFF2-40B4-BE49-F238E27FC236}">
                      <a16:creationId xmlns:a16="http://schemas.microsoft.com/office/drawing/2014/main" id="{F1D6EDAB-6E18-201B-4971-5A9F4E06A2EF}"/>
                    </a:ext>
                  </a:extLst>
                </p14:cNvPr>
                <p14:cNvContentPartPr/>
                <p14:nvPr/>
              </p14:nvContentPartPr>
              <p14:xfrm>
                <a:off x="7694074" y="5484034"/>
                <a:ext cx="992520" cy="67680"/>
              </p14:xfrm>
            </p:contentPart>
          </mc:Choice>
          <mc:Fallback xmlns="">
            <p:pic>
              <p:nvPicPr>
                <p:cNvPr id="7" name="墨迹 6">
                  <a:extLst>
                    <a:ext uri="{FF2B5EF4-FFF2-40B4-BE49-F238E27FC236}">
                      <a16:creationId xmlns:a16="http://schemas.microsoft.com/office/drawing/2014/main" id="{F1D6EDAB-6E18-201B-4971-5A9F4E06A2EF}"/>
                    </a:ext>
                  </a:extLst>
                </p:cNvPr>
                <p:cNvPicPr/>
                <p:nvPr/>
              </p:nvPicPr>
              <p:blipFill>
                <a:blip r:embed="rId5"/>
                <a:stretch>
                  <a:fillRect/>
                </a:stretch>
              </p:blipFill>
              <p:spPr>
                <a:xfrm>
                  <a:off x="7632630" y="5360229"/>
                  <a:ext cx="1114998" cy="314877"/>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墨迹 8">
                  <a:extLst>
                    <a:ext uri="{FF2B5EF4-FFF2-40B4-BE49-F238E27FC236}">
                      <a16:creationId xmlns:a16="http://schemas.microsoft.com/office/drawing/2014/main" id="{5EF43498-363D-A8A4-D714-89B81BFA91B3}"/>
                    </a:ext>
                  </a:extLst>
                </p14:cNvPr>
                <p14:cNvContentPartPr/>
                <p14:nvPr/>
              </p14:nvContentPartPr>
              <p14:xfrm>
                <a:off x="3095794" y="5746834"/>
                <a:ext cx="5644440" cy="66960"/>
              </p14:xfrm>
            </p:contentPart>
          </mc:Choice>
          <mc:Fallback xmlns="">
            <p:pic>
              <p:nvPicPr>
                <p:cNvPr id="9" name="墨迹 8">
                  <a:extLst>
                    <a:ext uri="{FF2B5EF4-FFF2-40B4-BE49-F238E27FC236}">
                      <a16:creationId xmlns:a16="http://schemas.microsoft.com/office/drawing/2014/main" id="{5EF43498-363D-A8A4-D714-89B81BFA91B3}"/>
                    </a:ext>
                  </a:extLst>
                </p:cNvPr>
                <p:cNvPicPr/>
                <p:nvPr/>
              </p:nvPicPr>
              <p:blipFill>
                <a:blip r:embed="rId7"/>
                <a:stretch>
                  <a:fillRect/>
                </a:stretch>
              </p:blipFill>
              <p:spPr>
                <a:xfrm>
                  <a:off x="3034343" y="5622834"/>
                  <a:ext cx="5766931" cy="314547"/>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墨迹 9">
                  <a:extLst>
                    <a:ext uri="{FF2B5EF4-FFF2-40B4-BE49-F238E27FC236}">
                      <a16:creationId xmlns:a16="http://schemas.microsoft.com/office/drawing/2014/main" id="{366C6058-957D-2738-35CC-AB91191B4012}"/>
                    </a:ext>
                  </a:extLst>
                </p14:cNvPr>
                <p14:cNvContentPartPr/>
                <p14:nvPr/>
              </p14:nvContentPartPr>
              <p14:xfrm>
                <a:off x="3160954" y="6007834"/>
                <a:ext cx="5592600" cy="28440"/>
              </p14:xfrm>
            </p:contentPart>
          </mc:Choice>
          <mc:Fallback xmlns="">
            <p:pic>
              <p:nvPicPr>
                <p:cNvPr id="10" name="墨迹 9">
                  <a:extLst>
                    <a:ext uri="{FF2B5EF4-FFF2-40B4-BE49-F238E27FC236}">
                      <a16:creationId xmlns:a16="http://schemas.microsoft.com/office/drawing/2014/main" id="{366C6058-957D-2738-35CC-AB91191B4012}"/>
                    </a:ext>
                  </a:extLst>
                </p:cNvPr>
                <p:cNvPicPr/>
                <p:nvPr/>
              </p:nvPicPr>
              <p:blipFill>
                <a:blip r:embed="rId9"/>
                <a:stretch>
                  <a:fillRect/>
                </a:stretch>
              </p:blipFill>
              <p:spPr>
                <a:xfrm>
                  <a:off x="3099506" y="5884182"/>
                  <a:ext cx="5715087" cy="275332"/>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1" name="墨迹 10">
                  <a:extLst>
                    <a:ext uri="{FF2B5EF4-FFF2-40B4-BE49-F238E27FC236}">
                      <a16:creationId xmlns:a16="http://schemas.microsoft.com/office/drawing/2014/main" id="{08EFB20A-BE14-3EBB-051B-16F9B1737174}"/>
                    </a:ext>
                  </a:extLst>
                </p14:cNvPr>
                <p14:cNvContentPartPr/>
                <p14:nvPr/>
              </p14:nvContentPartPr>
              <p14:xfrm>
                <a:off x="3135034" y="6334354"/>
                <a:ext cx="2161440" cy="40680"/>
              </p14:xfrm>
            </p:contentPart>
          </mc:Choice>
          <mc:Fallback xmlns="">
            <p:pic>
              <p:nvPicPr>
                <p:cNvPr id="11" name="墨迹 10">
                  <a:extLst>
                    <a:ext uri="{FF2B5EF4-FFF2-40B4-BE49-F238E27FC236}">
                      <a16:creationId xmlns:a16="http://schemas.microsoft.com/office/drawing/2014/main" id="{08EFB20A-BE14-3EBB-051B-16F9B1737174}"/>
                    </a:ext>
                  </a:extLst>
                </p:cNvPr>
                <p:cNvPicPr/>
                <p:nvPr/>
              </p:nvPicPr>
              <p:blipFill>
                <a:blip r:embed="rId11"/>
                <a:stretch>
                  <a:fillRect/>
                </a:stretch>
              </p:blipFill>
              <p:spPr>
                <a:xfrm>
                  <a:off x="3073583" y="6209823"/>
                  <a:ext cx="2283933" cy="289326"/>
                </a:xfrm>
                <a:prstGeom prst="rect">
                  <a:avLst/>
                </a:prstGeom>
              </p:spPr>
            </p:pic>
          </mc:Fallback>
        </mc:AlternateContent>
      </p:grpSp>
      <p:pic>
        <p:nvPicPr>
          <p:cNvPr id="8" name="图片 7">
            <a:extLst>
              <a:ext uri="{FF2B5EF4-FFF2-40B4-BE49-F238E27FC236}">
                <a16:creationId xmlns:a16="http://schemas.microsoft.com/office/drawing/2014/main" id="{AF72109B-B0BB-F82B-6890-9B31F76A7BDE}"/>
              </a:ext>
            </a:extLst>
          </p:cNvPr>
          <p:cNvPicPr>
            <a:picLocks noChangeAspect="1"/>
          </p:cNvPicPr>
          <p:nvPr/>
        </p:nvPicPr>
        <p:blipFill>
          <a:blip r:embed="rId12"/>
          <a:stretch>
            <a:fillRect/>
          </a:stretch>
        </p:blipFill>
        <p:spPr>
          <a:xfrm>
            <a:off x="6229150" y="886270"/>
            <a:ext cx="4572000" cy="2152650"/>
          </a:xfrm>
          <a:prstGeom prst="rect">
            <a:avLst/>
          </a:prstGeom>
        </p:spPr>
      </p:pic>
      <p:sp>
        <p:nvSpPr>
          <p:cNvPr id="14" name="文本框 13">
            <a:extLst>
              <a:ext uri="{FF2B5EF4-FFF2-40B4-BE49-F238E27FC236}">
                <a16:creationId xmlns:a16="http://schemas.microsoft.com/office/drawing/2014/main" id="{2973083A-44FD-EB56-B1C2-C59040F911DA}"/>
              </a:ext>
            </a:extLst>
          </p:cNvPr>
          <p:cNvSpPr txBox="1"/>
          <p:nvPr/>
        </p:nvSpPr>
        <p:spPr>
          <a:xfrm>
            <a:off x="6101536" y="3363700"/>
            <a:ext cx="5061725" cy="923330"/>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The blue line in Fig.(7) forms a long tail distribution, </a:t>
            </a:r>
            <a:r>
              <a:rPr lang="en-US" altLang="zh-CN" dirty="0" err="1">
                <a:latin typeface="Times New Roman" panose="02020603050405020304" pitchFamily="18" charset="0"/>
                <a:cs typeface="Times New Roman" panose="02020603050405020304" pitchFamily="18" charset="0"/>
              </a:rPr>
              <a:t>i.e.a</a:t>
            </a:r>
            <a:r>
              <a:rPr lang="en-US" altLang="zh-CN" dirty="0">
                <a:latin typeface="Times New Roman" panose="02020603050405020304" pitchFamily="18" charset="0"/>
                <a:cs typeface="Times New Roman" panose="02020603050405020304" pitchFamily="18" charset="0"/>
              </a:rPr>
              <a:t> few dot-product pairs contribute to the major attention and others can be ignored.</a:t>
            </a:r>
            <a:endParaRPr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C3C1F993-B897-0E9A-CDE0-0B3B08827FC4}"/>
              </a:ext>
            </a:extLst>
          </p:cNvPr>
          <p:cNvSpPr txBox="1"/>
          <p:nvPr/>
        </p:nvSpPr>
        <p:spPr>
          <a:xfrm>
            <a:off x="8156751" y="5658680"/>
            <a:ext cx="951293" cy="369332"/>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O(</a:t>
            </a:r>
            <a:r>
              <a:rPr lang="en-US" altLang="zh-CN" dirty="0" err="1">
                <a:latin typeface="Times New Roman" panose="02020603050405020304" pitchFamily="18" charset="0"/>
                <a:cs typeface="Times New Roman" panose="02020603050405020304" pitchFamily="18" charset="0"/>
              </a:rPr>
              <a:t>LlnL</a:t>
            </a:r>
            <a:r>
              <a:rPr lang="en-US" altLang="zh-CN"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pic>
        <p:nvPicPr>
          <p:cNvPr id="17" name="图片 16">
            <a:extLst>
              <a:ext uri="{FF2B5EF4-FFF2-40B4-BE49-F238E27FC236}">
                <a16:creationId xmlns:a16="http://schemas.microsoft.com/office/drawing/2014/main" id="{1BB94BF1-3C39-394C-7F3C-55AB9A078331}"/>
              </a:ext>
            </a:extLst>
          </p:cNvPr>
          <p:cNvPicPr>
            <a:picLocks noChangeAspect="1"/>
          </p:cNvPicPr>
          <p:nvPr/>
        </p:nvPicPr>
        <p:blipFill>
          <a:blip r:embed="rId13"/>
          <a:stretch>
            <a:fillRect/>
          </a:stretch>
        </p:blipFill>
        <p:spPr>
          <a:xfrm>
            <a:off x="6733150" y="4691569"/>
            <a:ext cx="4152900" cy="628650"/>
          </a:xfrm>
          <a:prstGeom prst="rect">
            <a:avLst/>
          </a:prstGeom>
        </p:spPr>
      </p:pic>
    </p:spTree>
    <p:extLst>
      <p:ext uri="{BB962C8B-B14F-4D97-AF65-F5344CB8AC3E}">
        <p14:creationId xmlns:p14="http://schemas.microsoft.com/office/powerpoint/2010/main" val="2030052819"/>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DAD151-59F6-ABAD-9257-FA052C2512B8}"/>
            </a:ext>
          </a:extLst>
        </p:cNvPr>
        <p:cNvGrpSpPr/>
        <p:nvPr/>
      </p:nvGrpSpPr>
      <p:grpSpPr>
        <a:xfrm>
          <a:off x="0" y="0"/>
          <a:ext cx="0" cy="0"/>
          <a:chOff x="0" y="0"/>
          <a:chExt cx="0" cy="0"/>
        </a:xfrm>
      </p:grpSpPr>
      <p:grpSp>
        <p:nvGrpSpPr>
          <p:cNvPr id="4" name="组合 3">
            <a:extLst>
              <a:ext uri="{FF2B5EF4-FFF2-40B4-BE49-F238E27FC236}">
                <a16:creationId xmlns:a16="http://schemas.microsoft.com/office/drawing/2014/main" id="{FB047001-C8A6-1789-5DB8-11B8A0AD55A9}"/>
              </a:ext>
            </a:extLst>
          </p:cNvPr>
          <p:cNvGrpSpPr/>
          <p:nvPr/>
        </p:nvGrpSpPr>
        <p:grpSpPr>
          <a:xfrm>
            <a:off x="-1" y="6553200"/>
            <a:ext cx="12192001" cy="304800"/>
            <a:chOff x="0" y="6569404"/>
            <a:chExt cx="9144000" cy="288000"/>
          </a:xfrm>
        </p:grpSpPr>
        <p:sp>
          <p:nvSpPr>
            <p:cNvPr id="5" name="矩形 4">
              <a:extLst>
                <a:ext uri="{FF2B5EF4-FFF2-40B4-BE49-F238E27FC236}">
                  <a16:creationId xmlns:a16="http://schemas.microsoft.com/office/drawing/2014/main" id="{3489286F-6449-267C-5989-03E0B27B0565}"/>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6AE23257-F184-65EA-6C24-1CF8498C057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2" name="灯片编号占位符 5">
            <a:extLst>
              <a:ext uri="{FF2B5EF4-FFF2-40B4-BE49-F238E27FC236}">
                <a16:creationId xmlns:a16="http://schemas.microsoft.com/office/drawing/2014/main" id="{755A67C9-F9D1-9AD8-A588-9A4B0BF937DF}"/>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32</a:t>
            </a:fld>
            <a:endParaRPr lang="zh-HK" altLang="en-US" sz="1600" dirty="0">
              <a:solidFill>
                <a:schemeClr val="bg1"/>
              </a:solidFill>
            </a:endParaRPr>
          </a:p>
        </p:txBody>
      </p:sp>
      <p:sp>
        <p:nvSpPr>
          <p:cNvPr id="27" name="矩形 26">
            <a:extLst>
              <a:ext uri="{FF2B5EF4-FFF2-40B4-BE49-F238E27FC236}">
                <a16:creationId xmlns:a16="http://schemas.microsoft.com/office/drawing/2014/main" id="{24177C3E-4A47-9FB5-947C-D96F631CB6A8}"/>
              </a:ext>
            </a:extLst>
          </p:cNvPr>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28" name="文本框 27">
            <a:extLst>
              <a:ext uri="{FF2B5EF4-FFF2-40B4-BE49-F238E27FC236}">
                <a16:creationId xmlns:a16="http://schemas.microsoft.com/office/drawing/2014/main" id="{5B9874FD-35B2-93B3-6F8D-487CF68764AA}"/>
              </a:ext>
            </a:extLst>
          </p:cNvPr>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pic>
        <p:nvPicPr>
          <p:cNvPr id="2" name="图片 1">
            <a:extLst>
              <a:ext uri="{FF2B5EF4-FFF2-40B4-BE49-F238E27FC236}">
                <a16:creationId xmlns:a16="http://schemas.microsoft.com/office/drawing/2014/main" id="{860C5FBF-5BC5-19EB-3891-B6A9DE0B0B43}"/>
              </a:ext>
            </a:extLst>
          </p:cNvPr>
          <p:cNvPicPr>
            <a:picLocks noChangeAspect="1"/>
          </p:cNvPicPr>
          <p:nvPr/>
        </p:nvPicPr>
        <p:blipFill>
          <a:blip r:embed="rId3"/>
          <a:stretch>
            <a:fillRect/>
          </a:stretch>
        </p:blipFill>
        <p:spPr>
          <a:xfrm>
            <a:off x="1026967" y="1188487"/>
            <a:ext cx="10138066" cy="4481025"/>
          </a:xfrm>
          <a:prstGeom prst="rect">
            <a:avLst/>
          </a:prstGeom>
        </p:spPr>
      </p:pic>
    </p:spTree>
    <p:extLst>
      <p:ext uri="{BB962C8B-B14F-4D97-AF65-F5344CB8AC3E}">
        <p14:creationId xmlns:p14="http://schemas.microsoft.com/office/powerpoint/2010/main" val="3222825191"/>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33</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365147333"/>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82A679D0-E305-1F7A-3B94-48731AC19AC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761AB956-2F19-005D-A097-C7AD8580158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9425AC57-ED3D-1321-84DB-1FF865DC4A6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B0401898-C936-B805-5660-13A90DC422A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34</a:t>
            </a:fld>
            <a:endParaRPr lang="zh-HK" altLang="en-US" sz="1600" dirty="0">
              <a:solidFill>
                <a:schemeClr val="bg1"/>
              </a:solidFill>
            </a:endParaRPr>
          </a:p>
        </p:txBody>
      </p:sp>
      <p:pic>
        <p:nvPicPr>
          <p:cNvPr id="2" name="图片 1">
            <a:extLst>
              <a:ext uri="{FF2B5EF4-FFF2-40B4-BE49-F238E27FC236}">
                <a16:creationId xmlns:a16="http://schemas.microsoft.com/office/drawing/2014/main" id="{04EB22B3-274D-FCFB-9829-C0AEB3F8768E}"/>
              </a:ext>
            </a:extLst>
          </p:cNvPr>
          <p:cNvPicPr>
            <a:picLocks noChangeAspect="1"/>
          </p:cNvPicPr>
          <p:nvPr/>
        </p:nvPicPr>
        <p:blipFill>
          <a:blip r:embed="rId5"/>
          <a:stretch>
            <a:fillRect/>
          </a:stretch>
        </p:blipFill>
        <p:spPr>
          <a:xfrm>
            <a:off x="2973387" y="786874"/>
            <a:ext cx="8998173" cy="5612101"/>
          </a:xfrm>
          <a:prstGeom prst="rect">
            <a:avLst/>
          </a:prstGeom>
        </p:spPr>
      </p:pic>
      <p:sp>
        <p:nvSpPr>
          <p:cNvPr id="3" name="文本框 2">
            <a:extLst>
              <a:ext uri="{FF2B5EF4-FFF2-40B4-BE49-F238E27FC236}">
                <a16:creationId xmlns:a16="http://schemas.microsoft.com/office/drawing/2014/main" id="{758E4AD8-A25B-49EB-E718-96489B4949E1}"/>
              </a:ext>
            </a:extLst>
          </p:cNvPr>
          <p:cNvSpPr txBox="1"/>
          <p:nvPr/>
        </p:nvSpPr>
        <p:spPr>
          <a:xfrm>
            <a:off x="220440" y="792514"/>
            <a:ext cx="2635560" cy="707886"/>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Univariate time-series</a:t>
            </a:r>
          </a:p>
          <a:p>
            <a:r>
              <a:rPr lang="en-US" altLang="zh-CN" sz="2000" b="1" dirty="0">
                <a:latin typeface="Times New Roman" panose="02020603050405020304" pitchFamily="18" charset="0"/>
                <a:cs typeface="Times New Roman" panose="02020603050405020304" pitchFamily="18" charset="0"/>
              </a:rPr>
              <a:t>forecasting</a:t>
            </a:r>
            <a:endParaRPr lang="zh-CN" altLang="en-US" sz="2000" b="1"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A878C2E9-6B34-4BC8-2AA3-9B1BD725DA9B}"/>
              </a:ext>
            </a:extLst>
          </p:cNvPr>
          <p:cNvSpPr/>
          <p:nvPr/>
        </p:nvSpPr>
        <p:spPr>
          <a:xfrm>
            <a:off x="3936000" y="4005000"/>
            <a:ext cx="1872000" cy="79200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51C3881F-2D6D-CF4C-D4BC-B5628939A078}"/>
              </a:ext>
            </a:extLst>
          </p:cNvPr>
          <p:cNvSpPr/>
          <p:nvPr/>
        </p:nvSpPr>
        <p:spPr>
          <a:xfrm>
            <a:off x="3954360" y="2304600"/>
            <a:ext cx="1872000" cy="79200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p14="http://schemas.microsoft.com/office/powerpoint/2010/main">
        <mc:Choice Requires="p14">
          <p:contentPart p14:bwMode="auto" r:id="rId6">
            <p14:nvContentPartPr>
              <p14:cNvPr id="6" name="墨迹 5">
                <a:extLst>
                  <a:ext uri="{FF2B5EF4-FFF2-40B4-BE49-F238E27FC236}">
                    <a16:creationId xmlns:a16="http://schemas.microsoft.com/office/drawing/2014/main" id="{57DD4DCA-DAF7-BA10-E764-912E9433481C}"/>
                  </a:ext>
                </a:extLst>
              </p14:cNvPr>
              <p14:cNvContentPartPr/>
              <p14:nvPr/>
            </p14:nvContentPartPr>
            <p14:xfrm>
              <a:off x="3285600" y="4190760"/>
              <a:ext cx="23040" cy="471240"/>
            </p14:xfrm>
          </p:contentPart>
        </mc:Choice>
        <mc:Fallback xmlns="">
          <p:pic>
            <p:nvPicPr>
              <p:cNvPr id="6" name="墨迹 5">
                <a:extLst>
                  <a:ext uri="{FF2B5EF4-FFF2-40B4-BE49-F238E27FC236}">
                    <a16:creationId xmlns:a16="http://schemas.microsoft.com/office/drawing/2014/main" id="{57DD4DCA-DAF7-BA10-E764-912E9433481C}"/>
                  </a:ext>
                </a:extLst>
              </p:cNvPr>
              <p:cNvPicPr/>
              <p:nvPr/>
            </p:nvPicPr>
            <p:blipFill>
              <a:blip r:embed="rId7"/>
              <a:stretch>
                <a:fillRect/>
              </a:stretch>
            </p:blipFill>
            <p:spPr>
              <a:xfrm>
                <a:off x="3231600" y="4083120"/>
                <a:ext cx="130680" cy="686880"/>
              </a:xfrm>
              <a:prstGeom prst="rect">
                <a:avLst/>
              </a:prstGeom>
            </p:spPr>
          </p:pic>
        </mc:Fallback>
      </mc:AlternateContent>
    </p:spTree>
    <p:extLst>
      <p:ext uri="{BB962C8B-B14F-4D97-AF65-F5344CB8AC3E}">
        <p14:creationId xmlns:p14="http://schemas.microsoft.com/office/powerpoint/2010/main" val="4274012123"/>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0125F0-BFE0-D03C-E9BC-B120F84451D6}"/>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72A10F0A-BA25-2F50-A72D-B2B7CDEEF671}"/>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228A4D9E-B822-C1B2-D359-EF1E576505EF}"/>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B8D7DE6C-1C2C-2ABE-2387-050E69483DA1}"/>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8039FBEA-61B3-902E-D3B1-0C52B3EC55CC}"/>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AA8D3BBD-3E63-52B1-5A07-22A355CD47B8}"/>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7F05F353-D7BF-987A-996E-6529449A393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35</a:t>
            </a:fld>
            <a:endParaRPr lang="zh-HK" altLang="en-US" sz="1600" dirty="0">
              <a:solidFill>
                <a:schemeClr val="bg1"/>
              </a:solidFill>
            </a:endParaRPr>
          </a:p>
        </p:txBody>
      </p:sp>
      <p:pic>
        <p:nvPicPr>
          <p:cNvPr id="3" name="图片 2">
            <a:extLst>
              <a:ext uri="{FF2B5EF4-FFF2-40B4-BE49-F238E27FC236}">
                <a16:creationId xmlns:a16="http://schemas.microsoft.com/office/drawing/2014/main" id="{94D5DC9D-C311-ECC0-AFFC-9A7DEAA0735B}"/>
              </a:ext>
            </a:extLst>
          </p:cNvPr>
          <p:cNvPicPr>
            <a:picLocks noChangeAspect="1"/>
          </p:cNvPicPr>
          <p:nvPr/>
        </p:nvPicPr>
        <p:blipFill>
          <a:blip r:embed="rId5"/>
          <a:stretch>
            <a:fillRect/>
          </a:stretch>
        </p:blipFill>
        <p:spPr>
          <a:xfrm>
            <a:off x="3648000" y="786874"/>
            <a:ext cx="7786107" cy="5693524"/>
          </a:xfrm>
          <a:prstGeom prst="rect">
            <a:avLst/>
          </a:prstGeom>
        </p:spPr>
      </p:pic>
      <p:sp>
        <p:nvSpPr>
          <p:cNvPr id="4" name="文本框 3">
            <a:extLst>
              <a:ext uri="{FF2B5EF4-FFF2-40B4-BE49-F238E27FC236}">
                <a16:creationId xmlns:a16="http://schemas.microsoft.com/office/drawing/2014/main" id="{567AF3F8-67DE-4347-099E-1F7F4BFF5476}"/>
              </a:ext>
            </a:extLst>
          </p:cNvPr>
          <p:cNvSpPr txBox="1"/>
          <p:nvPr/>
        </p:nvSpPr>
        <p:spPr>
          <a:xfrm>
            <a:off x="220440" y="792514"/>
            <a:ext cx="2995560" cy="707886"/>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Multivariate time-series</a:t>
            </a:r>
          </a:p>
          <a:p>
            <a:r>
              <a:rPr lang="en-US" altLang="zh-CN" sz="2000" b="1" dirty="0">
                <a:latin typeface="Times New Roman" panose="02020603050405020304" pitchFamily="18" charset="0"/>
                <a:cs typeface="Times New Roman" panose="02020603050405020304" pitchFamily="18" charset="0"/>
              </a:rPr>
              <a:t>forecasting</a:t>
            </a:r>
            <a:endParaRPr lang="zh-CN" altLang="en-US" sz="2000" b="1" dirty="0">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96C09565-CFEE-890C-9244-D63ED52B1898}"/>
              </a:ext>
            </a:extLst>
          </p:cNvPr>
          <p:cNvSpPr/>
          <p:nvPr/>
        </p:nvSpPr>
        <p:spPr>
          <a:xfrm>
            <a:off x="4549800" y="4005000"/>
            <a:ext cx="2160000" cy="93600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1B093070-1A9A-034B-66E2-205FB0B241BD}"/>
              </a:ext>
            </a:extLst>
          </p:cNvPr>
          <p:cNvSpPr/>
          <p:nvPr/>
        </p:nvSpPr>
        <p:spPr>
          <a:xfrm>
            <a:off x="4584000" y="2277000"/>
            <a:ext cx="2160000" cy="93600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p14="http://schemas.microsoft.com/office/powerpoint/2010/main">
        <mc:Choice Requires="p14">
          <p:contentPart p14:bwMode="auto" r:id="rId6">
            <p14:nvContentPartPr>
              <p14:cNvPr id="7" name="墨迹 6">
                <a:extLst>
                  <a:ext uri="{FF2B5EF4-FFF2-40B4-BE49-F238E27FC236}">
                    <a16:creationId xmlns:a16="http://schemas.microsoft.com/office/drawing/2014/main" id="{5806D725-7FDB-61DD-DBAA-4666E31E6A3A}"/>
                  </a:ext>
                </a:extLst>
              </p14:cNvPr>
              <p14:cNvContentPartPr/>
              <p14:nvPr/>
            </p14:nvContentPartPr>
            <p14:xfrm>
              <a:off x="3870600" y="4267080"/>
              <a:ext cx="46440" cy="410400"/>
            </p14:xfrm>
          </p:contentPart>
        </mc:Choice>
        <mc:Fallback xmlns="">
          <p:pic>
            <p:nvPicPr>
              <p:cNvPr id="7" name="墨迹 6">
                <a:extLst>
                  <a:ext uri="{FF2B5EF4-FFF2-40B4-BE49-F238E27FC236}">
                    <a16:creationId xmlns:a16="http://schemas.microsoft.com/office/drawing/2014/main" id="{5806D725-7FDB-61DD-DBAA-4666E31E6A3A}"/>
                  </a:ext>
                </a:extLst>
              </p:cNvPr>
              <p:cNvPicPr/>
              <p:nvPr/>
            </p:nvPicPr>
            <p:blipFill>
              <a:blip r:embed="rId7"/>
              <a:stretch>
                <a:fillRect/>
              </a:stretch>
            </p:blipFill>
            <p:spPr>
              <a:xfrm>
                <a:off x="3816960" y="4159080"/>
                <a:ext cx="154080" cy="626040"/>
              </a:xfrm>
              <a:prstGeom prst="rect">
                <a:avLst/>
              </a:prstGeom>
            </p:spPr>
          </p:pic>
        </mc:Fallback>
      </mc:AlternateContent>
    </p:spTree>
    <p:extLst>
      <p:ext uri="{BB962C8B-B14F-4D97-AF65-F5344CB8AC3E}">
        <p14:creationId xmlns:p14="http://schemas.microsoft.com/office/powerpoint/2010/main" val="1922814030"/>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8F017-61B5-6AD0-A230-D8E3D62DF322}"/>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A7AC4F12-0B5A-717A-F5D1-91ED61D40C89}"/>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20048975-3A9C-03E5-8C95-776C5AFA17E5}"/>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D2322AEF-8404-7C2C-274C-29BA99DD1ECA}"/>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AE7AE7D6-0B29-77BB-DC44-58D8C21E967B}"/>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C04BBF63-D82C-4EC8-EC1B-F9D051BB5972}"/>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5CCD80CF-E613-1EED-2AEB-5D43EC392C5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36</a:t>
            </a:fld>
            <a:endParaRPr lang="zh-HK" altLang="en-US" sz="1600" dirty="0">
              <a:solidFill>
                <a:schemeClr val="bg1"/>
              </a:solidFill>
            </a:endParaRPr>
          </a:p>
        </p:txBody>
      </p:sp>
      <p:pic>
        <p:nvPicPr>
          <p:cNvPr id="2" name="图片 1">
            <a:extLst>
              <a:ext uri="{FF2B5EF4-FFF2-40B4-BE49-F238E27FC236}">
                <a16:creationId xmlns:a16="http://schemas.microsoft.com/office/drawing/2014/main" id="{5F8C2B5A-0D48-E0E7-F61A-12EB88A7A0F3}"/>
              </a:ext>
            </a:extLst>
          </p:cNvPr>
          <p:cNvPicPr>
            <a:picLocks noChangeAspect="1"/>
          </p:cNvPicPr>
          <p:nvPr/>
        </p:nvPicPr>
        <p:blipFill>
          <a:blip r:embed="rId5"/>
          <a:stretch>
            <a:fillRect/>
          </a:stretch>
        </p:blipFill>
        <p:spPr>
          <a:xfrm>
            <a:off x="3360000" y="1494040"/>
            <a:ext cx="6639900" cy="3924856"/>
          </a:xfrm>
          <a:prstGeom prst="rect">
            <a:avLst/>
          </a:prstGeom>
        </p:spPr>
      </p:pic>
      <p:sp>
        <p:nvSpPr>
          <p:cNvPr id="4" name="文本框 3">
            <a:extLst>
              <a:ext uri="{FF2B5EF4-FFF2-40B4-BE49-F238E27FC236}">
                <a16:creationId xmlns:a16="http://schemas.microsoft.com/office/drawing/2014/main" id="{B4070860-A57A-A84C-A1FF-7356F5E92ACD}"/>
              </a:ext>
            </a:extLst>
          </p:cNvPr>
          <p:cNvSpPr txBox="1"/>
          <p:nvPr/>
        </p:nvSpPr>
        <p:spPr>
          <a:xfrm>
            <a:off x="220440" y="792514"/>
            <a:ext cx="299556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Ablation study</a:t>
            </a:r>
          </a:p>
        </p:txBody>
      </p:sp>
      <p:sp>
        <p:nvSpPr>
          <p:cNvPr id="5" name="矩形 4">
            <a:extLst>
              <a:ext uri="{FF2B5EF4-FFF2-40B4-BE49-F238E27FC236}">
                <a16:creationId xmlns:a16="http://schemas.microsoft.com/office/drawing/2014/main" id="{D4042557-7F2C-F568-CC78-0FAC63B532BB}"/>
              </a:ext>
            </a:extLst>
          </p:cNvPr>
          <p:cNvSpPr/>
          <p:nvPr/>
        </p:nvSpPr>
        <p:spPr>
          <a:xfrm>
            <a:off x="5304000" y="2232600"/>
            <a:ext cx="2232000" cy="112440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04395667"/>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2FB3EA-5181-43FA-4E24-84ABDEC1132C}"/>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5B61C0FD-9220-9605-35F9-24F5F8178560}"/>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1773E735-B7FA-24F1-9769-965A5043F7CA}"/>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78EB063B-B4A8-5AEE-8D33-B1E6D3A519AF}"/>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22C84123-2A54-AE96-80DB-D48664C5F93B}"/>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26E9EA86-D34B-2FDC-25D6-A2B17A43CFD6}"/>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21D44A55-BED0-69E3-351D-54E52004FD2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37</a:t>
            </a:fld>
            <a:endParaRPr lang="zh-HK" altLang="en-US" sz="1600" dirty="0">
              <a:solidFill>
                <a:schemeClr val="bg1"/>
              </a:solidFill>
            </a:endParaRPr>
          </a:p>
        </p:txBody>
      </p:sp>
      <p:pic>
        <p:nvPicPr>
          <p:cNvPr id="3" name="图片 2">
            <a:extLst>
              <a:ext uri="{FF2B5EF4-FFF2-40B4-BE49-F238E27FC236}">
                <a16:creationId xmlns:a16="http://schemas.microsoft.com/office/drawing/2014/main" id="{BF0B6A2B-BF34-F487-CB87-E10EE3E29110}"/>
              </a:ext>
            </a:extLst>
          </p:cNvPr>
          <p:cNvPicPr>
            <a:picLocks noChangeAspect="1"/>
          </p:cNvPicPr>
          <p:nvPr/>
        </p:nvPicPr>
        <p:blipFill>
          <a:blip r:embed="rId5"/>
          <a:stretch>
            <a:fillRect/>
          </a:stretch>
        </p:blipFill>
        <p:spPr>
          <a:xfrm>
            <a:off x="1317217" y="1701000"/>
            <a:ext cx="9557566" cy="2953650"/>
          </a:xfrm>
          <a:prstGeom prst="rect">
            <a:avLst/>
          </a:prstGeom>
        </p:spPr>
      </p:pic>
      <p:sp>
        <p:nvSpPr>
          <p:cNvPr id="4" name="文本框 3">
            <a:extLst>
              <a:ext uri="{FF2B5EF4-FFF2-40B4-BE49-F238E27FC236}">
                <a16:creationId xmlns:a16="http://schemas.microsoft.com/office/drawing/2014/main" id="{BFAA7787-02AF-40B6-46C2-E8D41EA2D5F8}"/>
              </a:ext>
            </a:extLst>
          </p:cNvPr>
          <p:cNvSpPr txBox="1"/>
          <p:nvPr/>
        </p:nvSpPr>
        <p:spPr>
          <a:xfrm>
            <a:off x="220440" y="792514"/>
            <a:ext cx="299556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Ablation study</a:t>
            </a:r>
          </a:p>
        </p:txBody>
      </p:sp>
    </p:spTree>
    <p:extLst>
      <p:ext uri="{BB962C8B-B14F-4D97-AF65-F5344CB8AC3E}">
        <p14:creationId xmlns:p14="http://schemas.microsoft.com/office/powerpoint/2010/main" val="2256258263"/>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7627C2-FF97-DE1A-73C1-30D2F060E9C0}"/>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A3D81580-0F2A-5AEA-EC57-96FC2FF9642D}"/>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91896066-FBBA-4FD6-8544-BBC19F7D259A}"/>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E9DD28AB-9228-67F2-E129-573BB177045A}"/>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9AC9C96E-148D-29B3-90F1-02C9EDA5F3A9}"/>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F294D248-8C85-99DF-D117-A914747BE49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7AEED949-ACBF-CE8A-E4C6-A38D90A6FBD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38</a:t>
            </a:fld>
            <a:endParaRPr lang="zh-HK" altLang="en-US" sz="1600" dirty="0">
              <a:solidFill>
                <a:schemeClr val="bg1"/>
              </a:solidFill>
            </a:endParaRPr>
          </a:p>
        </p:txBody>
      </p:sp>
      <p:pic>
        <p:nvPicPr>
          <p:cNvPr id="3" name="图片 2">
            <a:extLst>
              <a:ext uri="{FF2B5EF4-FFF2-40B4-BE49-F238E27FC236}">
                <a16:creationId xmlns:a16="http://schemas.microsoft.com/office/drawing/2014/main" id="{D74F85E3-F5CD-2FCA-A376-63B332926BC1}"/>
              </a:ext>
            </a:extLst>
          </p:cNvPr>
          <p:cNvPicPr>
            <a:picLocks noChangeAspect="1"/>
          </p:cNvPicPr>
          <p:nvPr/>
        </p:nvPicPr>
        <p:blipFill>
          <a:blip r:embed="rId5"/>
          <a:stretch>
            <a:fillRect/>
          </a:stretch>
        </p:blipFill>
        <p:spPr>
          <a:xfrm>
            <a:off x="1344000" y="1928081"/>
            <a:ext cx="9861107" cy="3001837"/>
          </a:xfrm>
          <a:prstGeom prst="rect">
            <a:avLst/>
          </a:prstGeom>
        </p:spPr>
      </p:pic>
      <p:sp>
        <p:nvSpPr>
          <p:cNvPr id="4" name="文本框 3">
            <a:extLst>
              <a:ext uri="{FF2B5EF4-FFF2-40B4-BE49-F238E27FC236}">
                <a16:creationId xmlns:a16="http://schemas.microsoft.com/office/drawing/2014/main" id="{2ACE05D0-613F-A12A-0272-1B2029BBB47A}"/>
              </a:ext>
            </a:extLst>
          </p:cNvPr>
          <p:cNvSpPr txBox="1"/>
          <p:nvPr/>
        </p:nvSpPr>
        <p:spPr>
          <a:xfrm>
            <a:off x="220440" y="792514"/>
            <a:ext cx="299556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Ablation study</a:t>
            </a:r>
          </a:p>
        </p:txBody>
      </p:sp>
    </p:spTree>
    <p:extLst>
      <p:ext uri="{BB962C8B-B14F-4D97-AF65-F5344CB8AC3E}">
        <p14:creationId xmlns:p14="http://schemas.microsoft.com/office/powerpoint/2010/main" val="989203516"/>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39</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39</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3139003212"/>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D83E50-89FC-FE9C-4012-B7F03CED20DB}"/>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9E149470-1414-E00D-E449-517F4B42E48C}"/>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023E2C1C-1339-1559-27C9-AEDB3140EFB3}"/>
              </a:ext>
            </a:extLst>
          </p:cNvPr>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a:t>
            </a:r>
          </a:p>
        </p:txBody>
      </p:sp>
      <p:sp>
        <p:nvSpPr>
          <p:cNvPr id="2" name="矩形 1">
            <a:extLst>
              <a:ext uri="{FF2B5EF4-FFF2-40B4-BE49-F238E27FC236}">
                <a16:creationId xmlns:a16="http://schemas.microsoft.com/office/drawing/2014/main" id="{5866FCEC-2722-FEA4-DE06-3126FFDA0B1B}"/>
              </a:ext>
            </a:extLst>
          </p:cNvPr>
          <p:cNvSpPr/>
          <p:nvPr/>
        </p:nvSpPr>
        <p:spPr>
          <a:xfrm>
            <a:off x="1912852" y="1473266"/>
            <a:ext cx="8366297" cy="1356888"/>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1A1B5989-BFE5-0C77-8303-A6F5B0D816F2}"/>
              </a:ext>
            </a:extLst>
          </p:cNvPr>
          <p:cNvSpPr/>
          <p:nvPr/>
        </p:nvSpPr>
        <p:spPr>
          <a:xfrm>
            <a:off x="1999212" y="1213549"/>
            <a:ext cx="1033145"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pitchFamily="34" charset="0"/>
                <a:ea typeface="Calibri" panose="020F0502020204030204" pitchFamily="34" charset="0"/>
                <a:cs typeface="Calibri" panose="020F0502020204030204" pitchFamily="34" charset="0"/>
              </a:rPr>
              <a:t>①</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0" name="矩形 9">
            <a:extLst>
              <a:ext uri="{FF2B5EF4-FFF2-40B4-BE49-F238E27FC236}">
                <a16:creationId xmlns:a16="http://schemas.microsoft.com/office/drawing/2014/main" id="{A020E6F0-87EA-5E60-ED4F-4FB427965C85}"/>
              </a:ext>
            </a:extLst>
          </p:cNvPr>
          <p:cNvSpPr/>
          <p:nvPr/>
        </p:nvSpPr>
        <p:spPr>
          <a:xfrm>
            <a:off x="1912850" y="3176421"/>
            <a:ext cx="8366297" cy="1356888"/>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1" name="矩形 10">
            <a:extLst>
              <a:ext uri="{FF2B5EF4-FFF2-40B4-BE49-F238E27FC236}">
                <a16:creationId xmlns:a16="http://schemas.microsoft.com/office/drawing/2014/main" id="{F4EF0C76-2765-99CF-33CD-8A0D0E48F6E7}"/>
              </a:ext>
            </a:extLst>
          </p:cNvPr>
          <p:cNvSpPr/>
          <p:nvPr/>
        </p:nvSpPr>
        <p:spPr>
          <a:xfrm>
            <a:off x="2098358" y="2976099"/>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pitchFamily="34" charset="0"/>
                <a:ea typeface="Calibri" panose="020F0502020204030204" pitchFamily="34" charset="0"/>
                <a:cs typeface="Calibri" panose="020F0502020204030204" pitchFamily="34" charset="0"/>
              </a:rPr>
              <a:t>②</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12" name="文本框 11">
            <a:extLst>
              <a:ext uri="{FF2B5EF4-FFF2-40B4-BE49-F238E27FC236}">
                <a16:creationId xmlns:a16="http://schemas.microsoft.com/office/drawing/2014/main" id="{4B7663D9-3A6C-3890-9ED1-3F5FDCC14FE1}"/>
              </a:ext>
            </a:extLst>
          </p:cNvPr>
          <p:cNvSpPr txBox="1"/>
          <p:nvPr/>
        </p:nvSpPr>
        <p:spPr>
          <a:xfrm>
            <a:off x="2126679" y="3390539"/>
            <a:ext cx="7949082" cy="872034"/>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dirty="0">
                <a:latin typeface="Times New Roman" panose="02020603050405020304" pitchFamily="18" charset="0"/>
                <a:cs typeface="Times New Roman" panose="02020603050405020304" pitchFamily="18" charset="0"/>
              </a:rPr>
              <a:t>Through the Distilling operation, we employ convolution and </a:t>
            </a:r>
            <a:r>
              <a:rPr lang="en-US" altLang="zh-CN" dirty="0" err="1">
                <a:latin typeface="Times New Roman" panose="02020603050405020304" pitchFamily="18" charset="0"/>
                <a:cs typeface="Times New Roman" panose="02020603050405020304" pitchFamily="18" charset="0"/>
              </a:rPr>
              <a:t>downsampling</a:t>
            </a:r>
            <a:r>
              <a:rPr lang="en-US" altLang="zh-CN" dirty="0">
                <a:latin typeface="Times New Roman" panose="02020603050405020304" pitchFamily="18" charset="0"/>
                <a:cs typeface="Times New Roman" panose="02020603050405020304" pitchFamily="18" charset="0"/>
              </a:rPr>
              <a:t> to compress attention layers, thereby reducing redundancy.</a:t>
            </a:r>
            <a:endParaRPr lang="zh-CN" altLang="en-US"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947455A9-9D7F-3E36-FD52-41404F3787DF}"/>
              </a:ext>
            </a:extLst>
          </p:cNvPr>
          <p:cNvSpPr txBox="1"/>
          <p:nvPr/>
        </p:nvSpPr>
        <p:spPr>
          <a:xfrm>
            <a:off x="2126679" y="1692930"/>
            <a:ext cx="7949082" cy="873572"/>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US" altLang="zh-CN" dirty="0">
                <a:latin typeface="Times New Roman" panose="02020603050405020304" pitchFamily="18" charset="0"/>
                <a:cs typeface="Times New Roman" panose="02020603050405020304" pitchFamily="18" charset="0"/>
              </a:rPr>
              <a:t>Through </a:t>
            </a:r>
            <a:r>
              <a:rPr lang="en-US" altLang="zh-CN" dirty="0" err="1">
                <a:latin typeface="Times New Roman" panose="02020603050405020304" pitchFamily="18" charset="0"/>
                <a:cs typeface="Times New Roman" panose="02020603050405020304" pitchFamily="18" charset="0"/>
              </a:rPr>
              <a:t>ProbSparse</a:t>
            </a:r>
            <a:r>
              <a:rPr lang="en-US" altLang="zh-CN" dirty="0">
                <a:latin typeface="Times New Roman" panose="02020603050405020304" pitchFamily="18" charset="0"/>
                <a:cs typeface="Times New Roman" panose="02020603050405020304" pitchFamily="18" charset="0"/>
              </a:rPr>
              <a:t> Attention, the model computes only the Top-u most significant Query-Key pairs, thereby reducing the complexity from O(L²) to O(L log L).</a:t>
            </a:r>
            <a:endParaRPr lang="zh-CN" altLang="en-US" dirty="0">
              <a:latin typeface="Times New Roman" panose="02020603050405020304" pitchFamily="18" charset="0"/>
              <a:cs typeface="Times New Roman" panose="02020603050405020304" pitchFamily="18" charset="0"/>
            </a:endParaRPr>
          </a:p>
        </p:txBody>
      </p:sp>
      <p:grpSp>
        <p:nvGrpSpPr>
          <p:cNvPr id="20" name="组合 19">
            <a:extLst>
              <a:ext uri="{FF2B5EF4-FFF2-40B4-BE49-F238E27FC236}">
                <a16:creationId xmlns:a16="http://schemas.microsoft.com/office/drawing/2014/main" id="{CFBDE0F3-763D-7F98-75C3-CAF1E27EB9A9}"/>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994D7546-7101-4FCE-AB74-EF06A5CD1ABC}"/>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2BC00EAE-594B-5D18-CE70-CA7D417B7F0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762ED135-8BE9-F31A-14F0-06D715F1D6B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40</a:t>
            </a:fld>
            <a:endParaRPr lang="zh-HK" altLang="en-US" sz="1600" dirty="0">
              <a:solidFill>
                <a:schemeClr val="bg1"/>
              </a:solidFill>
            </a:endParaRPr>
          </a:p>
        </p:txBody>
      </p:sp>
      <p:sp>
        <p:nvSpPr>
          <p:cNvPr id="4" name="矩形 3">
            <a:extLst>
              <a:ext uri="{FF2B5EF4-FFF2-40B4-BE49-F238E27FC236}">
                <a16:creationId xmlns:a16="http://schemas.microsoft.com/office/drawing/2014/main" id="{814040B4-5125-CFC0-51FC-514A95D29F0B}"/>
              </a:ext>
            </a:extLst>
          </p:cNvPr>
          <p:cNvSpPr/>
          <p:nvPr/>
        </p:nvSpPr>
        <p:spPr>
          <a:xfrm>
            <a:off x="1912851" y="4821736"/>
            <a:ext cx="8366297" cy="1356888"/>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5" name="矩形 4">
            <a:extLst>
              <a:ext uri="{FF2B5EF4-FFF2-40B4-BE49-F238E27FC236}">
                <a16:creationId xmlns:a16="http://schemas.microsoft.com/office/drawing/2014/main" id="{6D32652D-8F4F-A804-808A-AB74DE0634A1}"/>
              </a:ext>
            </a:extLst>
          </p:cNvPr>
          <p:cNvSpPr/>
          <p:nvPr/>
        </p:nvSpPr>
        <p:spPr>
          <a:xfrm>
            <a:off x="2098359" y="4621414"/>
            <a:ext cx="933999" cy="504190"/>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000" b="1" dirty="0">
                <a:solidFill>
                  <a:srgbClr val="0174AB"/>
                </a:solidFill>
                <a:latin typeface="Calibri" panose="020F0502020204030204" pitchFamily="34" charset="0"/>
                <a:ea typeface="Calibri" panose="020F0502020204030204" pitchFamily="34" charset="0"/>
                <a:cs typeface="Calibri" panose="020F0502020204030204" pitchFamily="34" charset="0"/>
              </a:rPr>
              <a:t>②</a:t>
            </a:r>
            <a:endParaRPr lang="en-US" altLang="zh-CN" sz="2000" b="1" dirty="0">
              <a:solidFill>
                <a:srgbClr val="0174AB"/>
              </a:solidFill>
              <a:latin typeface="Arial" panose="020B0604020202020204" pitchFamily="34" charset="0"/>
              <a:cs typeface="Arial" panose="020B0604020202020204" pitchFamily="34" charset="0"/>
            </a:endParaRPr>
          </a:p>
        </p:txBody>
      </p:sp>
      <p:sp>
        <p:nvSpPr>
          <p:cNvPr id="6" name="文本框 5">
            <a:extLst>
              <a:ext uri="{FF2B5EF4-FFF2-40B4-BE49-F238E27FC236}">
                <a16:creationId xmlns:a16="http://schemas.microsoft.com/office/drawing/2014/main" id="{C74D67FB-8149-3336-DD20-6E3F43AB31BA}"/>
              </a:ext>
            </a:extLst>
          </p:cNvPr>
          <p:cNvSpPr txBox="1"/>
          <p:nvPr/>
        </p:nvSpPr>
        <p:spPr>
          <a:xfrm>
            <a:off x="2126679" y="4988641"/>
            <a:ext cx="7949082" cy="873572"/>
          </a:xfrm>
          <a:prstGeom prst="rect">
            <a:avLst/>
          </a:prstGeom>
          <a:noFill/>
        </p:spPr>
        <p:txBody>
          <a:bodyPr wrap="square">
            <a:spAutoFit/>
          </a:bodyPr>
          <a:lstStyle>
            <a:defPPr>
              <a:defRPr lang="zh-CN"/>
            </a:defPPr>
            <a:lvl1pPr algn="just">
              <a:lnSpc>
                <a:spcPct val="150000"/>
              </a:lnSpc>
              <a:defRPr>
                <a:latin typeface="Arial" panose="020B0604020202020204" pitchFamily="34" charset="0"/>
                <a:cs typeface="Arial" panose="020B0604020202020204" pitchFamily="34" charset="0"/>
              </a:defRPr>
            </a:lvl1pPr>
          </a:lstStyle>
          <a:p>
            <a:r>
              <a:rPr lang="en-US" altLang="zh-CN" dirty="0">
                <a:latin typeface="Times New Roman" panose="02020603050405020304" pitchFamily="18" charset="0"/>
                <a:cs typeface="Times New Roman" panose="02020603050405020304" pitchFamily="18" charset="0"/>
              </a:rPr>
              <a:t>By leveraging a Generative Decoder, the model predicts multi-step outputs in a single forward pass, effectively preventing error accumulation across time steps.</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9957096"/>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C69A047-7161-357A-920A-11F92FECB093}"/>
              </a:ext>
            </a:extLst>
          </p:cNvPr>
          <p:cNvGrpSpPr/>
          <p:nvPr/>
        </p:nvGrpSpPr>
        <p:grpSpPr>
          <a:xfrm>
            <a:off x="-1" y="1960245"/>
            <a:ext cx="12676192" cy="2045019"/>
            <a:chOff x="1522095" y="1960245"/>
            <a:chExt cx="9527981"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2081200" y="2453080"/>
              <a:ext cx="8233103" cy="658835"/>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Are Transformers Effective for Time Series Forecasting?</a:t>
              </a:r>
            </a:p>
          </p:txBody>
        </p:sp>
        <p:sp>
          <p:nvSpPr>
            <p:cNvPr id="3" name="文本框 2"/>
            <p:cNvSpPr txBox="1"/>
            <p:nvPr/>
          </p:nvSpPr>
          <p:spPr>
            <a:xfrm>
              <a:off x="1687636" y="3654699"/>
              <a:ext cx="9362440" cy="338554"/>
            </a:xfrm>
            <a:prstGeom prst="rect">
              <a:avLst/>
            </a:prstGeom>
            <a:noFill/>
          </p:spPr>
          <p:txBody>
            <a:bodyPr wrap="square" rtlCol="0">
              <a:spAutoFit/>
            </a:bodyPr>
            <a:lstStyle/>
            <a:p>
              <a:r>
                <a:rPr lang="en-US" altLang="zh-CN" sz="1600" dirty="0">
                  <a:solidFill>
                    <a:schemeClr val="bg1"/>
                  </a:solidFill>
                  <a:latin typeface="Arial" panose="020B0604020202020204" pitchFamily="34" charset="0"/>
                  <a:cs typeface="Arial" panose="020B0604020202020204" pitchFamily="34" charset="0"/>
                </a:rPr>
                <a:t>Ailing Zeng, </a:t>
              </a:r>
              <a:r>
                <a:rPr lang="en-US" altLang="zh-CN" sz="1600" dirty="0" err="1">
                  <a:solidFill>
                    <a:schemeClr val="bg1"/>
                  </a:solidFill>
                  <a:latin typeface="Arial" panose="020B0604020202020204" pitchFamily="34" charset="0"/>
                  <a:cs typeface="Arial" panose="020B0604020202020204" pitchFamily="34" charset="0"/>
                </a:rPr>
                <a:t>Muxi</a:t>
              </a:r>
              <a:r>
                <a:rPr lang="en-US" altLang="zh-CN" sz="1600" dirty="0">
                  <a:solidFill>
                    <a:schemeClr val="bg1"/>
                  </a:solidFill>
                  <a:latin typeface="Arial" panose="020B0604020202020204" pitchFamily="34" charset="0"/>
                  <a:cs typeface="Arial" panose="020B0604020202020204" pitchFamily="34" charset="0"/>
                </a:rPr>
                <a:t> Chen , Lei Zhang, and Qiang Xu</a:t>
              </a:r>
              <a:endParaRPr lang="zh-CN" altLang="en-US" sz="1600" dirty="0">
                <a:solidFill>
                  <a:schemeClr val="bg1"/>
                </a:solidFill>
                <a:latin typeface="Arial" panose="020B0604020202020204" pitchFamily="34" charset="0"/>
                <a:cs typeface="Arial" panose="020B0604020202020204" pitchFamily="34" charset="0"/>
              </a:endParaRP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3</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41</a:t>
            </a:fld>
            <a:endParaRPr lang="zh-HK" altLang="en-US" sz="1600" dirty="0">
              <a:solidFill>
                <a:schemeClr val="bg1"/>
              </a:solidFill>
            </a:endParaRPr>
          </a:p>
        </p:txBody>
      </p:sp>
      <p:grpSp>
        <p:nvGrpSpPr>
          <p:cNvPr id="10" name="组合 9">
            <a:extLst>
              <a:ext uri="{FF2B5EF4-FFF2-40B4-BE49-F238E27FC236}">
                <a16:creationId xmlns:a16="http://schemas.microsoft.com/office/drawing/2014/main" id="{E50E8C58-5E22-E973-1AF0-858B91D24D19}"/>
              </a:ext>
            </a:extLst>
          </p:cNvPr>
          <p:cNvGrpSpPr/>
          <p:nvPr/>
        </p:nvGrpSpPr>
        <p:grpSpPr>
          <a:xfrm>
            <a:off x="351876" y="4596014"/>
            <a:ext cx="9128125" cy="872490"/>
            <a:chOff x="623" y="7327"/>
            <a:chExt cx="14375" cy="1374"/>
          </a:xfrm>
        </p:grpSpPr>
        <p:sp>
          <p:nvSpPr>
            <p:cNvPr id="12" name="文本框 11">
              <a:extLst>
                <a:ext uri="{FF2B5EF4-FFF2-40B4-BE49-F238E27FC236}">
                  <a16:creationId xmlns:a16="http://schemas.microsoft.com/office/drawing/2014/main" id="{25AA1785-356E-A345-26B6-65F2DB228454}"/>
                </a:ext>
              </a:extLst>
            </p:cNvPr>
            <p:cNvSpPr txBox="1"/>
            <p:nvPr/>
          </p:nvSpPr>
          <p:spPr>
            <a:xfrm>
              <a:off x="623" y="7327"/>
              <a:ext cx="14375" cy="582"/>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in:</a:t>
              </a:r>
              <a:r>
                <a:rPr lang="en-US" altLang="zh-CN"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Proceedings of the AAAI Conference on Artificial Intelligence</a:t>
              </a:r>
              <a:endParaRPr lang="en-US" altLang="zh-CN" dirty="0">
                <a:latin typeface="Arial" panose="020B0604020202020204" pitchFamily="34" charset="0"/>
                <a:cs typeface="Arial" panose="020B0604020202020204" pitchFamily="34" charset="0"/>
              </a:endParaRPr>
            </a:p>
          </p:txBody>
        </p:sp>
        <p:sp>
          <p:nvSpPr>
            <p:cNvPr id="14" name="文本框 13">
              <a:extLst>
                <a:ext uri="{FF2B5EF4-FFF2-40B4-BE49-F238E27FC236}">
                  <a16:creationId xmlns:a16="http://schemas.microsoft.com/office/drawing/2014/main" id="{3353C333-422A-A3D7-B5FA-25EA90FF33A1}"/>
                </a:ext>
              </a:extLst>
            </p:cNvPr>
            <p:cNvSpPr txBox="1"/>
            <p:nvPr/>
          </p:nvSpPr>
          <p:spPr>
            <a:xfrm>
              <a:off x="623" y="8121"/>
              <a:ext cx="9184"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2023 </a:t>
              </a:r>
            </a:p>
          </p:txBody>
        </p:sp>
      </p:grpSp>
      <p:pic>
        <p:nvPicPr>
          <p:cNvPr id="15" name="图片 14">
            <a:extLst>
              <a:ext uri="{FF2B5EF4-FFF2-40B4-BE49-F238E27FC236}">
                <a16:creationId xmlns:a16="http://schemas.microsoft.com/office/drawing/2014/main" id="{18F6B5B1-2548-227F-08E7-8F0A00996F3D}"/>
              </a:ext>
            </a:extLst>
          </p:cNvPr>
          <p:cNvPicPr>
            <a:picLocks noChangeAspect="1"/>
          </p:cNvPicPr>
          <p:nvPr/>
        </p:nvPicPr>
        <p:blipFill>
          <a:blip r:embed="rId4" cstate="print">
            <a:clrChange>
              <a:clrFrom>
                <a:srgbClr val="FFFFFF"/>
              </a:clrFrom>
              <a:clrTo>
                <a:srgbClr val="FFFFFF">
                  <a:alpha val="0"/>
                </a:srgbClr>
              </a:clrTo>
            </a:clrChang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35052379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42</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136392001"/>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43</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31730129"/>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p:sp>
        <p:nvSpPr>
          <p:cNvPr id="8" name="文本框 7"/>
          <p:cNvSpPr txBox="1"/>
          <p:nvPr/>
        </p:nvSpPr>
        <p:spPr>
          <a:xfrm>
            <a:off x="200395" y="1160834"/>
            <a:ext cx="11805725" cy="4197559"/>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Motivation</a:t>
            </a:r>
          </a:p>
          <a:p>
            <a:pPr indent="457200">
              <a:lnSpc>
                <a:spcPct val="150000"/>
              </a:lnSpc>
            </a:pPr>
            <a:r>
              <a:rPr lang="en-US" altLang="zh-CN" dirty="0">
                <a:latin typeface="Times New Roman" panose="02020603050405020304" pitchFamily="18" charset="0"/>
                <a:cs typeface="Times New Roman" panose="02020603050405020304" pitchFamily="18" charset="0"/>
              </a:rPr>
              <a:t>We hypothesize that long-term forecasting is only feasible for those time series with a relatively clear trend and periodicity. As linear models can already extract such information, we introduce a set of embarrassingly simple models named LTSF-Linear as a </a:t>
            </a:r>
            <a:r>
              <a:rPr lang="en-US" altLang="zh-CN" dirty="0" err="1">
                <a:latin typeface="Times New Roman" panose="02020603050405020304" pitchFamily="18" charset="0"/>
                <a:cs typeface="Times New Roman" panose="02020603050405020304" pitchFamily="18" charset="0"/>
              </a:rPr>
              <a:t>newbaseline</a:t>
            </a:r>
            <a:r>
              <a:rPr lang="en-US" altLang="zh-CN" dirty="0">
                <a:latin typeface="Times New Roman" panose="02020603050405020304" pitchFamily="18" charset="0"/>
                <a:cs typeface="Times New Roman" panose="02020603050405020304" pitchFamily="18" charset="0"/>
              </a:rPr>
              <a:t> for comparison.</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Challenge</a:t>
            </a:r>
          </a:p>
          <a:p>
            <a:pPr indent="457200">
              <a:lnSpc>
                <a:spcPct val="150000"/>
              </a:lnSpc>
            </a:pPr>
            <a:r>
              <a:rPr lang="en-US" altLang="zh-CN" dirty="0">
                <a:latin typeface="Times New Roman" panose="02020603050405020304" pitchFamily="18" charset="0"/>
                <a:cs typeface="Times New Roman" panose="02020603050405020304" pitchFamily="18" charset="0"/>
              </a:rPr>
              <a:t>In time series modeling, we are to extract the temporal relations in an ordered set of continuous points. The order itself plays the most crucial role in time series data. The nature of the permutation-invariant self-attention mechanism inevitably results in temporal information loss.</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Method</a:t>
            </a:r>
          </a:p>
          <a:p>
            <a:pPr lvl="1">
              <a:lnSpc>
                <a:spcPct val="150000"/>
              </a:lnSpc>
            </a:pPr>
            <a:r>
              <a:rPr lang="en-US" altLang="zh-CN" dirty="0">
                <a:latin typeface="Times New Roman" panose="02020603050405020304" pitchFamily="18" charset="0"/>
                <a:cs typeface="Times New Roman" panose="02020603050405020304" pitchFamily="18" charset="0"/>
              </a:rPr>
              <a:t>LTSF-Linear regresses historical time series with a one-layer linear model to forecast future time series directly.</a:t>
            </a:r>
          </a:p>
        </p:txBody>
      </p:sp>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44</a:t>
            </a:fld>
            <a:endParaRPr lang="zh-HK" altLang="en-US" sz="1600" dirty="0">
              <a:solidFill>
                <a:schemeClr val="bg1"/>
              </a:solidFill>
            </a:endParaRPr>
          </a:p>
        </p:txBody>
      </p:sp>
    </p:spTree>
    <p:extLst>
      <p:ext uri="{BB962C8B-B14F-4D97-AF65-F5344CB8AC3E}">
        <p14:creationId xmlns:p14="http://schemas.microsoft.com/office/powerpoint/2010/main" val="1553662154"/>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45</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39677440"/>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0371A37B-1061-78A7-9C16-95A39D35E6F5}"/>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46</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46</a:t>
            </a:fld>
            <a:endParaRPr lang="zh-HK" altLang="en-US" sz="1600" dirty="0">
              <a:solidFill>
                <a:schemeClr val="bg1"/>
              </a:solidFill>
            </a:endParaRPr>
          </a:p>
        </p:txBody>
      </p:sp>
      <p:sp>
        <p:nvSpPr>
          <p:cNvPr id="4" name="文本框 3">
            <a:extLst>
              <a:ext uri="{FF2B5EF4-FFF2-40B4-BE49-F238E27FC236}">
                <a16:creationId xmlns:a16="http://schemas.microsoft.com/office/drawing/2014/main" id="{CA1E33C5-8053-719B-79C8-56A24748C012}"/>
              </a:ext>
            </a:extLst>
          </p:cNvPr>
          <p:cNvSpPr txBox="1"/>
          <p:nvPr/>
        </p:nvSpPr>
        <p:spPr>
          <a:xfrm>
            <a:off x="1147093" y="1413000"/>
            <a:ext cx="9897812" cy="1200329"/>
          </a:xfrm>
          <a:prstGeom prst="rect">
            <a:avLst/>
          </a:prstGeom>
          <a:noFill/>
        </p:spPr>
        <p:txBody>
          <a:bodyPr wrap="square">
            <a:spAutoFit/>
          </a:bodyPr>
          <a:lstStyle/>
          <a:p>
            <a:r>
              <a:rPr lang="en-US" altLang="zh-CN" dirty="0"/>
              <a:t>In the experiments of existing Transformer-based LTSF solutions, all the compared (non-Transformer) baselines are </a:t>
            </a:r>
            <a:r>
              <a:rPr lang="en-US" altLang="zh-CN" dirty="0">
                <a:solidFill>
                  <a:srgbClr val="FF0000"/>
                </a:solidFill>
              </a:rPr>
              <a:t>IMS</a:t>
            </a:r>
            <a:r>
              <a:rPr lang="en-US" altLang="zh-CN" dirty="0"/>
              <a:t> forecasting techniques, which are known to suffer from significant error accumulation effects. We hypothesize that the performance improvements in these works are largely due to the </a:t>
            </a:r>
            <a:r>
              <a:rPr lang="en-US" altLang="zh-CN" dirty="0">
                <a:solidFill>
                  <a:srgbClr val="FF0000"/>
                </a:solidFill>
              </a:rPr>
              <a:t>DMS</a:t>
            </a:r>
            <a:r>
              <a:rPr lang="en-US" altLang="zh-CN" dirty="0"/>
              <a:t> strategy used in them.</a:t>
            </a:r>
            <a:endParaRPr lang="zh-CN" altLang="en-US" dirty="0"/>
          </a:p>
        </p:txBody>
      </p:sp>
      <p:sp>
        <p:nvSpPr>
          <p:cNvPr id="5" name="文本框 4">
            <a:extLst>
              <a:ext uri="{FF2B5EF4-FFF2-40B4-BE49-F238E27FC236}">
                <a16:creationId xmlns:a16="http://schemas.microsoft.com/office/drawing/2014/main" id="{DA873ABF-8391-5C7A-ABA0-54227D806B4E}"/>
              </a:ext>
            </a:extLst>
          </p:cNvPr>
          <p:cNvSpPr txBox="1"/>
          <p:nvPr/>
        </p:nvSpPr>
        <p:spPr>
          <a:xfrm>
            <a:off x="696000" y="981000"/>
            <a:ext cx="388800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Hypothesis</a:t>
            </a:r>
            <a:endParaRPr lang="zh-CN" altLang="en-US" sz="2000" b="1"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71BC43AD-3705-B09D-3E9A-4159FA744B3D}"/>
              </a:ext>
            </a:extLst>
          </p:cNvPr>
          <p:cNvPicPr>
            <a:picLocks noChangeAspect="1"/>
          </p:cNvPicPr>
          <p:nvPr/>
        </p:nvPicPr>
        <p:blipFill>
          <a:blip r:embed="rId3"/>
          <a:stretch>
            <a:fillRect/>
          </a:stretch>
        </p:blipFill>
        <p:spPr>
          <a:xfrm>
            <a:off x="1272000" y="2783211"/>
            <a:ext cx="5184000" cy="2608371"/>
          </a:xfrm>
          <a:prstGeom prst="rect">
            <a:avLst/>
          </a:prstGeom>
        </p:spPr>
      </p:pic>
      <p:pic>
        <p:nvPicPr>
          <p:cNvPr id="7" name="图片 6">
            <a:extLst>
              <a:ext uri="{FF2B5EF4-FFF2-40B4-BE49-F238E27FC236}">
                <a16:creationId xmlns:a16="http://schemas.microsoft.com/office/drawing/2014/main" id="{223202EF-C311-E2F9-ABCC-C62FAED4E14E}"/>
              </a:ext>
            </a:extLst>
          </p:cNvPr>
          <p:cNvPicPr>
            <a:picLocks noChangeAspect="1"/>
          </p:cNvPicPr>
          <p:nvPr/>
        </p:nvPicPr>
        <p:blipFill>
          <a:blip r:embed="rId4"/>
          <a:stretch>
            <a:fillRect/>
          </a:stretch>
        </p:blipFill>
        <p:spPr>
          <a:xfrm>
            <a:off x="6816000" y="2699941"/>
            <a:ext cx="3672000" cy="2568214"/>
          </a:xfrm>
          <a:prstGeom prst="rect">
            <a:avLst/>
          </a:prstGeom>
        </p:spPr>
      </p:pic>
    </p:spTree>
    <p:extLst>
      <p:ext uri="{BB962C8B-B14F-4D97-AF65-F5344CB8AC3E}">
        <p14:creationId xmlns:p14="http://schemas.microsoft.com/office/powerpoint/2010/main" val="826442567"/>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D6E39-CD99-75AF-9ACE-092CDD5A9E6E}"/>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D1D8F6DB-F93F-C89C-DFED-C7B3D8D58459}"/>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ACF25DE4-6B91-2380-32AB-5614F2B689FB}"/>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8C3D6CD4-067B-9717-F44D-523240FDBBB7}"/>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47</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FB18D291-78B7-2A42-31FC-A69F2122F87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4083A48E-9DC5-031C-C42C-C764CB3686E6}"/>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1C276462-865D-C5A9-C713-A7D8532FFD3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C3E1EC9E-9334-6B1D-6CC9-80A9ECE0816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47</a:t>
            </a:fld>
            <a:endParaRPr lang="zh-HK" altLang="en-US" sz="1600" dirty="0">
              <a:solidFill>
                <a:schemeClr val="bg1"/>
              </a:solidFill>
            </a:endParaRPr>
          </a:p>
        </p:txBody>
      </p:sp>
      <p:pic>
        <p:nvPicPr>
          <p:cNvPr id="2" name="图片 1">
            <a:extLst>
              <a:ext uri="{FF2B5EF4-FFF2-40B4-BE49-F238E27FC236}">
                <a16:creationId xmlns:a16="http://schemas.microsoft.com/office/drawing/2014/main" id="{47FECB02-0FED-204E-BBDF-A4AA3B10AE00}"/>
              </a:ext>
            </a:extLst>
          </p:cNvPr>
          <p:cNvPicPr>
            <a:picLocks noChangeAspect="1"/>
          </p:cNvPicPr>
          <p:nvPr/>
        </p:nvPicPr>
        <p:blipFill>
          <a:blip r:embed="rId3"/>
          <a:stretch>
            <a:fillRect/>
          </a:stretch>
        </p:blipFill>
        <p:spPr>
          <a:xfrm>
            <a:off x="696000" y="1998562"/>
            <a:ext cx="5217764" cy="2716875"/>
          </a:xfrm>
          <a:prstGeom prst="rect">
            <a:avLst/>
          </a:prstGeom>
        </p:spPr>
      </p:pic>
      <p:pic>
        <p:nvPicPr>
          <p:cNvPr id="3" name="图片 2">
            <a:extLst>
              <a:ext uri="{FF2B5EF4-FFF2-40B4-BE49-F238E27FC236}">
                <a16:creationId xmlns:a16="http://schemas.microsoft.com/office/drawing/2014/main" id="{BCF06DEF-C09F-BFB0-255B-3C20C3EF7743}"/>
              </a:ext>
            </a:extLst>
          </p:cNvPr>
          <p:cNvPicPr>
            <a:picLocks noChangeAspect="1"/>
          </p:cNvPicPr>
          <p:nvPr/>
        </p:nvPicPr>
        <p:blipFill>
          <a:blip r:embed="rId4"/>
          <a:stretch>
            <a:fillRect/>
          </a:stretch>
        </p:blipFill>
        <p:spPr>
          <a:xfrm>
            <a:off x="6096000" y="1998562"/>
            <a:ext cx="5300222" cy="2301412"/>
          </a:xfrm>
          <a:prstGeom prst="rect">
            <a:avLst/>
          </a:prstGeom>
        </p:spPr>
      </p:pic>
    </p:spTree>
    <p:extLst>
      <p:ext uri="{BB962C8B-B14F-4D97-AF65-F5344CB8AC3E}">
        <p14:creationId xmlns:p14="http://schemas.microsoft.com/office/powerpoint/2010/main" val="385720137"/>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48</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766669570"/>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788CBA-F9DB-8B6D-62DF-D0B98022B86D}"/>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425DFFF8-F9B9-267E-6CB7-135764C431A3}"/>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71C98960-E611-F50E-85A2-2719EEF9B4EA}"/>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6697E147-C276-4E09-5BFC-97642FAD9FD4}"/>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00A2C498-F1C7-8773-C7B7-924BC21743C4}"/>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0502582F-DA32-A4D1-64FD-341A07F95462}"/>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9F6D3FCF-D709-67CF-6876-D93F5E13606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2" name="文本框 1">
            <a:extLst>
              <a:ext uri="{FF2B5EF4-FFF2-40B4-BE49-F238E27FC236}">
                <a16:creationId xmlns:a16="http://schemas.microsoft.com/office/drawing/2014/main" id="{15A60164-4A1E-E3A2-948C-E49373759A44}"/>
              </a:ext>
            </a:extLst>
          </p:cNvPr>
          <p:cNvSpPr txBox="1"/>
          <p:nvPr/>
        </p:nvSpPr>
        <p:spPr>
          <a:xfrm>
            <a:off x="696000" y="981000"/>
            <a:ext cx="388800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Quantitative results</a:t>
            </a:r>
            <a:endParaRPr lang="zh-CN" altLang="en-US" sz="2000"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C0A6C142-38D0-D087-30B8-01304C23A354}"/>
              </a:ext>
            </a:extLst>
          </p:cNvPr>
          <p:cNvPicPr>
            <a:picLocks noChangeAspect="1"/>
          </p:cNvPicPr>
          <p:nvPr/>
        </p:nvPicPr>
        <p:blipFill>
          <a:blip r:embed="rId5"/>
          <a:stretch>
            <a:fillRect/>
          </a:stretch>
        </p:blipFill>
        <p:spPr>
          <a:xfrm>
            <a:off x="3628364" y="348069"/>
            <a:ext cx="8545807" cy="6170738"/>
          </a:xfrm>
          <a:prstGeom prst="rect">
            <a:avLst/>
          </a:prstGeom>
        </p:spPr>
      </p:pic>
      <mc:AlternateContent xmlns:mc="http://schemas.openxmlformats.org/markup-compatibility/2006" xmlns:p14="http://schemas.microsoft.com/office/powerpoint/2010/main">
        <mc:Choice Requires="p14">
          <p:contentPart p14:bwMode="auto" r:id="rId6">
            <p14:nvContentPartPr>
              <p14:cNvPr id="4" name="墨迹 3">
                <a:extLst>
                  <a:ext uri="{FF2B5EF4-FFF2-40B4-BE49-F238E27FC236}">
                    <a16:creationId xmlns:a16="http://schemas.microsoft.com/office/drawing/2014/main" id="{209A7E04-0BBC-8275-3F14-BE38BDC8F870}"/>
                  </a:ext>
                </a:extLst>
              </p14:cNvPr>
              <p14:cNvContentPartPr/>
              <p14:nvPr/>
            </p14:nvContentPartPr>
            <p14:xfrm>
              <a:off x="3840000" y="1358640"/>
              <a:ext cx="47520" cy="302760"/>
            </p14:xfrm>
          </p:contentPart>
        </mc:Choice>
        <mc:Fallback xmlns="">
          <p:pic>
            <p:nvPicPr>
              <p:cNvPr id="4" name="墨迹 3">
                <a:extLst>
                  <a:ext uri="{FF2B5EF4-FFF2-40B4-BE49-F238E27FC236}">
                    <a16:creationId xmlns:a16="http://schemas.microsoft.com/office/drawing/2014/main" id="{209A7E04-0BBC-8275-3F14-BE38BDC8F870}"/>
                  </a:ext>
                </a:extLst>
              </p:cNvPr>
              <p:cNvPicPr/>
              <p:nvPr/>
            </p:nvPicPr>
            <p:blipFill>
              <a:blip r:embed="rId7"/>
              <a:stretch>
                <a:fillRect/>
              </a:stretch>
            </p:blipFill>
            <p:spPr>
              <a:xfrm>
                <a:off x="3786000" y="1250640"/>
                <a:ext cx="155160" cy="5184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 name="墨迹 4">
                <a:extLst>
                  <a:ext uri="{FF2B5EF4-FFF2-40B4-BE49-F238E27FC236}">
                    <a16:creationId xmlns:a16="http://schemas.microsoft.com/office/drawing/2014/main" id="{18CC1D6F-19CB-1BB4-1B63-16BADC45337A}"/>
                  </a:ext>
                </a:extLst>
              </p14:cNvPr>
              <p14:cNvContentPartPr/>
              <p14:nvPr/>
            </p14:nvContentPartPr>
            <p14:xfrm>
              <a:off x="3825240" y="2441160"/>
              <a:ext cx="46800" cy="256320"/>
            </p14:xfrm>
          </p:contentPart>
        </mc:Choice>
        <mc:Fallback xmlns="">
          <p:pic>
            <p:nvPicPr>
              <p:cNvPr id="5" name="墨迹 4">
                <a:extLst>
                  <a:ext uri="{FF2B5EF4-FFF2-40B4-BE49-F238E27FC236}">
                    <a16:creationId xmlns:a16="http://schemas.microsoft.com/office/drawing/2014/main" id="{18CC1D6F-19CB-1BB4-1B63-16BADC45337A}"/>
                  </a:ext>
                </a:extLst>
              </p:cNvPr>
              <p:cNvPicPr/>
              <p:nvPr/>
            </p:nvPicPr>
            <p:blipFill>
              <a:blip r:embed="rId9"/>
              <a:stretch>
                <a:fillRect/>
              </a:stretch>
            </p:blipFill>
            <p:spPr>
              <a:xfrm>
                <a:off x="3771240" y="2333520"/>
                <a:ext cx="15444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6" name="墨迹 5">
                <a:extLst>
                  <a:ext uri="{FF2B5EF4-FFF2-40B4-BE49-F238E27FC236}">
                    <a16:creationId xmlns:a16="http://schemas.microsoft.com/office/drawing/2014/main" id="{C6B86833-C5EB-266B-2017-5EED4A2D84C9}"/>
                  </a:ext>
                </a:extLst>
              </p14:cNvPr>
              <p14:cNvContentPartPr/>
              <p14:nvPr/>
            </p14:nvContentPartPr>
            <p14:xfrm>
              <a:off x="3870600" y="3074040"/>
              <a:ext cx="360" cy="156960"/>
            </p14:xfrm>
          </p:contentPart>
        </mc:Choice>
        <mc:Fallback xmlns="">
          <p:pic>
            <p:nvPicPr>
              <p:cNvPr id="6" name="墨迹 5">
                <a:extLst>
                  <a:ext uri="{FF2B5EF4-FFF2-40B4-BE49-F238E27FC236}">
                    <a16:creationId xmlns:a16="http://schemas.microsoft.com/office/drawing/2014/main" id="{C6B86833-C5EB-266B-2017-5EED4A2D84C9}"/>
                  </a:ext>
                </a:extLst>
              </p:cNvPr>
              <p:cNvPicPr/>
              <p:nvPr/>
            </p:nvPicPr>
            <p:blipFill>
              <a:blip r:embed="rId11"/>
              <a:stretch>
                <a:fillRect/>
              </a:stretch>
            </p:blipFill>
            <p:spPr>
              <a:xfrm>
                <a:off x="3816960" y="2966400"/>
                <a:ext cx="108000" cy="372600"/>
              </a:xfrm>
              <a:prstGeom prst="rect">
                <a:avLst/>
              </a:prstGeom>
            </p:spPr>
          </p:pic>
        </mc:Fallback>
      </mc:AlternateContent>
    </p:spTree>
    <p:extLst>
      <p:ext uri="{BB962C8B-B14F-4D97-AF65-F5344CB8AC3E}">
        <p14:creationId xmlns:p14="http://schemas.microsoft.com/office/powerpoint/2010/main" val="375395276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57243F-F10F-76F4-5EA8-0E42DAB827D5}"/>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6809A5B0-C04C-82ED-D2EA-9983F53F4846}"/>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28DD4051-FDF1-90DB-4E53-E3DA2D20A38D}"/>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E399DFFA-2799-15D7-043C-46BD6FB6F3F4}"/>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B4022D10-F632-BD06-8E66-3B230B4E6669}"/>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B60A8C52-DF55-1854-CE70-0C3142AA1A53}"/>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59F28F7D-F08B-4423-3C69-AA6569E6D6DE}"/>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2" name="文本框 1">
            <a:extLst>
              <a:ext uri="{FF2B5EF4-FFF2-40B4-BE49-F238E27FC236}">
                <a16:creationId xmlns:a16="http://schemas.microsoft.com/office/drawing/2014/main" id="{E9410F78-C3DD-3396-1849-6F38B67827D8}"/>
              </a:ext>
            </a:extLst>
          </p:cNvPr>
          <p:cNvSpPr txBox="1"/>
          <p:nvPr/>
        </p:nvSpPr>
        <p:spPr>
          <a:xfrm>
            <a:off x="696000" y="981000"/>
            <a:ext cx="388800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Qualitative results</a:t>
            </a:r>
            <a:endParaRPr lang="zh-CN" altLang="en-US" sz="2000"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82E59392-A775-EC5E-3394-94664D051E92}"/>
              </a:ext>
            </a:extLst>
          </p:cNvPr>
          <p:cNvPicPr>
            <a:picLocks noChangeAspect="1"/>
          </p:cNvPicPr>
          <p:nvPr/>
        </p:nvPicPr>
        <p:blipFill>
          <a:blip r:embed="rId5"/>
          <a:stretch>
            <a:fillRect/>
          </a:stretch>
        </p:blipFill>
        <p:spPr>
          <a:xfrm>
            <a:off x="827906" y="2853000"/>
            <a:ext cx="10536188" cy="3239453"/>
          </a:xfrm>
          <a:prstGeom prst="rect">
            <a:avLst/>
          </a:prstGeom>
        </p:spPr>
      </p:pic>
      <p:sp>
        <p:nvSpPr>
          <p:cNvPr id="5" name="文本框 4">
            <a:extLst>
              <a:ext uri="{FF2B5EF4-FFF2-40B4-BE49-F238E27FC236}">
                <a16:creationId xmlns:a16="http://schemas.microsoft.com/office/drawing/2014/main" id="{025C0215-5D2A-E60E-1D0B-535FA74CEFDF}"/>
              </a:ext>
            </a:extLst>
          </p:cNvPr>
          <p:cNvSpPr txBox="1"/>
          <p:nvPr/>
        </p:nvSpPr>
        <p:spPr>
          <a:xfrm>
            <a:off x="2781627" y="1263580"/>
            <a:ext cx="8557130" cy="1477328"/>
          </a:xfrm>
          <a:prstGeom prst="rect">
            <a:avLst/>
          </a:prstGeom>
          <a:noFill/>
        </p:spPr>
        <p:txBody>
          <a:bodyPr wrap="square">
            <a:spAutoFit/>
          </a:bodyPr>
          <a:lstStyle/>
          <a:p>
            <a:r>
              <a:rPr lang="en-US" altLang="zh-CN" dirty="0"/>
              <a:t>These datasets have different temporal patterns. When the input length is 96 steps, and the output horizon is 336 steps, Transformers fail to capture the scale and bias of the future data on Electricity and ETTh2. Moreover, they can hardly predict a proper trend on aperiodic data such as Exchange-Rate. These phenomena further indicate the inadequacy of existing Transformer-based solutions for the LTSF task.</a:t>
            </a:r>
            <a:endParaRPr lang="zh-CN" altLang="en-US" dirty="0"/>
          </a:p>
        </p:txBody>
      </p:sp>
    </p:spTree>
    <p:extLst>
      <p:ext uri="{BB962C8B-B14F-4D97-AF65-F5344CB8AC3E}">
        <p14:creationId xmlns:p14="http://schemas.microsoft.com/office/powerpoint/2010/main" val="744763462"/>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23402F-695A-BA9E-316E-2E5EEA8AAB0C}"/>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751A7F65-9DB9-9C34-9278-37E79D0EC9D9}"/>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A38BC464-6641-2D60-C3E8-B06A1703FA34}"/>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DB10FB28-4E06-3ADE-6670-52DAB428F30B}"/>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1B0AAED0-FC7B-F28E-6467-1B82CA692CA9}"/>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90358647-951B-E9CF-7567-E2BC8F2FC70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CF407137-3A4F-DB3F-6456-97D91EE4839F}"/>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2" name="文本框 1">
            <a:extLst>
              <a:ext uri="{FF2B5EF4-FFF2-40B4-BE49-F238E27FC236}">
                <a16:creationId xmlns:a16="http://schemas.microsoft.com/office/drawing/2014/main" id="{C0D7073B-7B44-B0B0-B737-5F38840F3454}"/>
              </a:ext>
            </a:extLst>
          </p:cNvPr>
          <p:cNvSpPr txBox="1"/>
          <p:nvPr/>
        </p:nvSpPr>
        <p:spPr>
          <a:xfrm>
            <a:off x="696000" y="981000"/>
            <a:ext cx="10905812"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Can existing LTSF-Transformers extract temporal relations well from longer input sequences?</a:t>
            </a:r>
            <a:endParaRPr lang="zh-CN" altLang="en-US" sz="2000" b="1"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2E0FD7CB-FEE3-BC58-F1A6-AAB4F534DB5B}"/>
              </a:ext>
            </a:extLst>
          </p:cNvPr>
          <p:cNvPicPr>
            <a:picLocks noChangeAspect="1"/>
          </p:cNvPicPr>
          <p:nvPr/>
        </p:nvPicPr>
        <p:blipFill>
          <a:blip r:embed="rId5"/>
          <a:stretch>
            <a:fillRect/>
          </a:stretch>
        </p:blipFill>
        <p:spPr>
          <a:xfrm>
            <a:off x="2486547" y="1630743"/>
            <a:ext cx="7324718" cy="4496067"/>
          </a:xfrm>
          <a:prstGeom prst="rect">
            <a:avLst/>
          </a:prstGeom>
        </p:spPr>
      </p:pic>
    </p:spTree>
    <p:extLst>
      <p:ext uri="{BB962C8B-B14F-4D97-AF65-F5344CB8AC3E}">
        <p14:creationId xmlns:p14="http://schemas.microsoft.com/office/powerpoint/2010/main" val="354538127"/>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1CDC4A-6352-38B4-8084-A6F31AB9A336}"/>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444E7425-DF47-7FF4-C382-1955BB50DA65}"/>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B51D56D7-F4FC-9A0B-8F24-F0072C1E52E6}"/>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2B56323B-86A8-A072-64DA-A578F75C7FD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B15D74AB-97CF-B6F1-6834-A6B7523A765E}"/>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4649F90C-EE6F-C0CE-15DA-7B33EAAEE50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1BEDC778-A14C-DDD5-C45D-2B544D27238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2" name="文本框 1">
            <a:extLst>
              <a:ext uri="{FF2B5EF4-FFF2-40B4-BE49-F238E27FC236}">
                <a16:creationId xmlns:a16="http://schemas.microsoft.com/office/drawing/2014/main" id="{7B17BBD8-533F-C1A6-42F1-E1A3820899FA}"/>
              </a:ext>
            </a:extLst>
          </p:cNvPr>
          <p:cNvSpPr txBox="1"/>
          <p:nvPr/>
        </p:nvSpPr>
        <p:spPr>
          <a:xfrm>
            <a:off x="696000" y="981000"/>
            <a:ext cx="10905812"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What can be learned for long-term forecasting?</a:t>
            </a:r>
            <a:endParaRPr lang="zh-CN" altLang="en-US" sz="2000"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D0BDA2D7-1A7A-03EB-F3A2-D2006A0AFB32}"/>
              </a:ext>
            </a:extLst>
          </p:cNvPr>
          <p:cNvPicPr>
            <a:picLocks noChangeAspect="1"/>
          </p:cNvPicPr>
          <p:nvPr/>
        </p:nvPicPr>
        <p:blipFill>
          <a:blip r:embed="rId5"/>
          <a:stretch>
            <a:fillRect/>
          </a:stretch>
        </p:blipFill>
        <p:spPr>
          <a:xfrm>
            <a:off x="840000" y="2340519"/>
            <a:ext cx="6336000" cy="2798400"/>
          </a:xfrm>
          <a:prstGeom prst="rect">
            <a:avLst/>
          </a:prstGeom>
        </p:spPr>
      </p:pic>
      <p:sp>
        <p:nvSpPr>
          <p:cNvPr id="6" name="文本框 5">
            <a:extLst>
              <a:ext uri="{FF2B5EF4-FFF2-40B4-BE49-F238E27FC236}">
                <a16:creationId xmlns:a16="http://schemas.microsoft.com/office/drawing/2014/main" id="{4BA9D02C-B181-FA7C-BF2F-92DC8A1FDF5F}"/>
              </a:ext>
            </a:extLst>
          </p:cNvPr>
          <p:cNvSpPr txBox="1"/>
          <p:nvPr/>
        </p:nvSpPr>
        <p:spPr>
          <a:xfrm>
            <a:off x="7701725" y="2447057"/>
            <a:ext cx="4104000" cy="2585323"/>
          </a:xfrm>
          <a:prstGeom prst="rect">
            <a:avLst/>
          </a:prstGeom>
          <a:noFill/>
        </p:spPr>
        <p:txBody>
          <a:bodyPr wrap="square">
            <a:spAutoFit/>
          </a:bodyPr>
          <a:lstStyle/>
          <a:p>
            <a:r>
              <a:rPr lang="en-US" altLang="zh-CN" dirty="0"/>
              <a:t>While the temporal dynamics in the look-back window significantly impact the forecasting accuracy of short-term time series forecasting, we hypothesize that long-term forecasting depends on whether models can capture the trend and periodicity well only. That is, the farther the forecasting horizon, the less impact </a:t>
            </a:r>
            <a:r>
              <a:rPr lang="en-US" altLang="zh-CN" dirty="0" err="1"/>
              <a:t>thelook</a:t>
            </a:r>
            <a:r>
              <a:rPr lang="en-US" altLang="zh-CN" dirty="0"/>
              <a:t>-back window itself has.</a:t>
            </a:r>
            <a:endParaRPr lang="zh-CN" altLang="en-US" dirty="0"/>
          </a:p>
        </p:txBody>
      </p:sp>
    </p:spTree>
    <p:extLst>
      <p:ext uri="{BB962C8B-B14F-4D97-AF65-F5344CB8AC3E}">
        <p14:creationId xmlns:p14="http://schemas.microsoft.com/office/powerpoint/2010/main" val="3755381270"/>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DB8162-34A7-CABE-B8F5-9528D6AF7AFD}"/>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E96029C1-C374-BCA3-0EB5-93088E621EB1}"/>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E18AF830-6CDD-58C1-FEEC-059F8269293E}"/>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D45CF6DB-3BE0-86E0-AB92-2D4804E753A9}"/>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6D0FB2FD-EEB9-0DA4-ABE0-ABA4811A0825}"/>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8692D5E8-DF21-8DB9-124B-D2CE9621B3F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556764F7-1FD8-9810-D75F-435FE23B5103}"/>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2" name="文本框 1">
            <a:extLst>
              <a:ext uri="{FF2B5EF4-FFF2-40B4-BE49-F238E27FC236}">
                <a16:creationId xmlns:a16="http://schemas.microsoft.com/office/drawing/2014/main" id="{377C5041-D58D-228C-5471-8E78484ED183}"/>
              </a:ext>
            </a:extLst>
          </p:cNvPr>
          <p:cNvSpPr txBox="1"/>
          <p:nvPr/>
        </p:nvSpPr>
        <p:spPr>
          <a:xfrm>
            <a:off x="696000" y="981000"/>
            <a:ext cx="10905812"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Are the self-attention scheme effective for LTSF?</a:t>
            </a:r>
            <a:endParaRPr lang="zh-CN" altLang="en-US" sz="2000" b="1"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51808CAA-F3EC-81EC-66B0-8DE29C4D7DAF}"/>
              </a:ext>
            </a:extLst>
          </p:cNvPr>
          <p:cNvPicPr>
            <a:picLocks noChangeAspect="1"/>
          </p:cNvPicPr>
          <p:nvPr/>
        </p:nvPicPr>
        <p:blipFill>
          <a:blip r:embed="rId5"/>
          <a:stretch>
            <a:fillRect/>
          </a:stretch>
        </p:blipFill>
        <p:spPr>
          <a:xfrm>
            <a:off x="3033444" y="1640732"/>
            <a:ext cx="6230924" cy="3994514"/>
          </a:xfrm>
          <a:prstGeom prst="rect">
            <a:avLst/>
          </a:prstGeom>
        </p:spPr>
      </p:pic>
    </p:spTree>
    <p:extLst>
      <p:ext uri="{BB962C8B-B14F-4D97-AF65-F5344CB8AC3E}">
        <p14:creationId xmlns:p14="http://schemas.microsoft.com/office/powerpoint/2010/main" val="3137576551"/>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881A2-5472-219B-E242-E1102D468361}"/>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AB36F90F-D2ED-C012-0904-AF7EA1648593}"/>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DBFD7A26-038C-3628-D749-804424F4EC2C}"/>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FB0F38F6-1A2C-F5CF-F715-3F4AEFC01EB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A60A87C4-0887-5DF5-8AA1-15731D5A7C29}"/>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FF7E9407-1B00-8864-FA84-96B0787FBD93}"/>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7D8F02A5-B70F-9987-B2B4-66DE17E3AEE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2" name="文本框 1">
            <a:extLst>
              <a:ext uri="{FF2B5EF4-FFF2-40B4-BE49-F238E27FC236}">
                <a16:creationId xmlns:a16="http://schemas.microsoft.com/office/drawing/2014/main" id="{EC60C9A8-0FCF-00F8-DD9B-DEE8E8FBF493}"/>
              </a:ext>
            </a:extLst>
          </p:cNvPr>
          <p:cNvSpPr txBox="1"/>
          <p:nvPr/>
        </p:nvSpPr>
        <p:spPr>
          <a:xfrm>
            <a:off x="696000" y="981000"/>
            <a:ext cx="10905812"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Can existing LTSF-Transformers preserve temporal order well?</a:t>
            </a:r>
            <a:endParaRPr lang="zh-CN" altLang="en-US" sz="2000"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D97B533E-8105-86BA-5D5A-778BB7038940}"/>
              </a:ext>
            </a:extLst>
          </p:cNvPr>
          <p:cNvPicPr>
            <a:picLocks noChangeAspect="1"/>
          </p:cNvPicPr>
          <p:nvPr/>
        </p:nvPicPr>
        <p:blipFill>
          <a:blip r:embed="rId5"/>
          <a:stretch>
            <a:fillRect/>
          </a:stretch>
        </p:blipFill>
        <p:spPr>
          <a:xfrm>
            <a:off x="752444" y="1806909"/>
            <a:ext cx="10687111" cy="3587661"/>
          </a:xfrm>
          <a:prstGeom prst="rect">
            <a:avLst/>
          </a:prstGeom>
        </p:spPr>
      </p:pic>
    </p:spTree>
    <p:extLst>
      <p:ext uri="{BB962C8B-B14F-4D97-AF65-F5344CB8AC3E}">
        <p14:creationId xmlns:p14="http://schemas.microsoft.com/office/powerpoint/2010/main" val="1266007783"/>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9FCA1-4F78-57D5-9F88-64924C588383}"/>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E21F579F-04BD-2377-ED1E-E1FBA414C2A4}"/>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72" name="文本框 71">
            <a:extLst>
              <a:ext uri="{FF2B5EF4-FFF2-40B4-BE49-F238E27FC236}">
                <a16:creationId xmlns:a16="http://schemas.microsoft.com/office/drawing/2014/main" id="{88997DA9-36C1-42AC-43C7-5E477E6B5439}"/>
              </a:ext>
            </a:extLst>
          </p:cNvPr>
          <p:cNvSpPr txBox="1"/>
          <p:nvPr>
            <p:custDataLst>
              <p:tags r:id="rId2"/>
            </p:custDataLst>
          </p:nvPr>
        </p:nvSpPr>
        <p:spPr>
          <a:xfrm>
            <a:off x="0" y="66874"/>
            <a:ext cx="4914152" cy="5835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35BFA422-B73F-FA65-8739-97DA0A630F00}"/>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C936DBB9-BEA4-43CE-56EB-1CB8E906E63B}"/>
                </a:ext>
              </a:extLst>
            </p:cNvPr>
            <p:cNvSpPr/>
            <p:nvPr/>
          </p:nvSpPr>
          <p:spPr>
            <a:xfrm>
              <a:off x="8856000" y="6575501"/>
              <a:ext cx="288000" cy="276999"/>
            </a:xfrm>
            <a:prstGeom prst="rect">
              <a:avLst/>
            </a:prstGeom>
            <a:solidFill>
              <a:srgbClr val="0174AB"/>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
              <a:extLst>
                <a:ext uri="{FF2B5EF4-FFF2-40B4-BE49-F238E27FC236}">
                  <a16:creationId xmlns:a16="http://schemas.microsoft.com/office/drawing/2014/main" id="{2AF1D0E4-6D19-AB47-BAA8-6DED29308B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12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mn-cs"/>
                </a:rPr>
                <a:t>CPS Computational Learning Laboratory</a:t>
              </a:r>
              <a:endParaRPr kumimoji="0" lang="zh-CN" altLang="en-US" sz="1200" b="1" i="0" u="none" strike="noStrike" kern="1200" cap="none" spc="0" normalizeH="0" baseline="0" noProof="0" dirty="0">
                <a:ln>
                  <a:noFill/>
                </a:ln>
                <a:solidFill>
                  <a:prstClr val="white"/>
                </a:solidFill>
                <a:effectLst/>
                <a:uLnTx/>
                <a:uFillTx/>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2962BB9B-5855-CED9-BE4F-7D87570E8FC7}"/>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8592E714-8771-4256-B120-A1444CD7D5F3}" type="slidenum">
              <a:rPr kumimoji="0" lang="zh-HK" altLang="en-US" sz="1600" b="0" i="0" u="none" strike="noStrike" kern="1200" cap="none" spc="0" normalizeH="0" baseline="0" noProof="0" smtClean="0">
                <a:ln>
                  <a:noFill/>
                </a:ln>
                <a:solidFill>
                  <a:prstClr val="white"/>
                </a:solidFill>
                <a:effectLst/>
                <a:uLnTx/>
                <a:uFillTx/>
                <a:latin typeface="Calibri" panose="020F0502020204030204"/>
                <a:ea typeface="新細明體"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zh-HK" altLang="en-US" sz="16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sp>
        <p:nvSpPr>
          <p:cNvPr id="2" name="文本框 1">
            <a:extLst>
              <a:ext uri="{FF2B5EF4-FFF2-40B4-BE49-F238E27FC236}">
                <a16:creationId xmlns:a16="http://schemas.microsoft.com/office/drawing/2014/main" id="{4FE0A476-A59E-7C1A-0EB1-930DA801A087}"/>
              </a:ext>
            </a:extLst>
          </p:cNvPr>
          <p:cNvSpPr txBox="1"/>
          <p:nvPr/>
        </p:nvSpPr>
        <p:spPr>
          <a:xfrm>
            <a:off x="696000" y="981000"/>
            <a:ext cx="10905812"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Is efficiency really a top-level priority?</a:t>
            </a:r>
            <a:endParaRPr lang="zh-CN" altLang="en-US" sz="2000" b="1"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04169B09-3062-CF17-A646-38C497E3E8FB}"/>
              </a:ext>
            </a:extLst>
          </p:cNvPr>
          <p:cNvPicPr>
            <a:picLocks noChangeAspect="1"/>
          </p:cNvPicPr>
          <p:nvPr/>
        </p:nvPicPr>
        <p:blipFill>
          <a:blip r:embed="rId5"/>
          <a:stretch>
            <a:fillRect/>
          </a:stretch>
        </p:blipFill>
        <p:spPr>
          <a:xfrm>
            <a:off x="3141049" y="1732255"/>
            <a:ext cx="6015713" cy="3808690"/>
          </a:xfrm>
          <a:prstGeom prst="rect">
            <a:avLst/>
          </a:prstGeom>
        </p:spPr>
      </p:pic>
    </p:spTree>
    <p:extLst>
      <p:ext uri="{BB962C8B-B14F-4D97-AF65-F5344CB8AC3E}">
        <p14:creationId xmlns:p14="http://schemas.microsoft.com/office/powerpoint/2010/main" val="2134823479"/>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56</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56</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453788215"/>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D358ED-CC34-4BD8-3F0F-E7ED81161849}"/>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2C17A3CE-073A-F714-E9BC-DDE7E64A41F9}"/>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8B765368-CB13-D45E-BB62-B864FD306A75}"/>
              </a:ext>
            </a:extLst>
          </p:cNvPr>
          <p:cNvSpPr txBox="1"/>
          <p:nvPr/>
        </p:nvSpPr>
        <p:spPr>
          <a:xfrm>
            <a:off x="-8688" y="72603"/>
            <a:ext cx="732868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 and future work</a:t>
            </a:r>
          </a:p>
        </p:txBody>
      </p:sp>
      <p:sp>
        <p:nvSpPr>
          <p:cNvPr id="2" name="矩形 1">
            <a:extLst>
              <a:ext uri="{FF2B5EF4-FFF2-40B4-BE49-F238E27FC236}">
                <a16:creationId xmlns:a16="http://schemas.microsoft.com/office/drawing/2014/main" id="{FC1CBB36-2725-F165-A9C8-BEB260BE8AE3}"/>
              </a:ext>
            </a:extLst>
          </p:cNvPr>
          <p:cNvSpPr/>
          <p:nvPr/>
        </p:nvSpPr>
        <p:spPr>
          <a:xfrm>
            <a:off x="1912850" y="3416280"/>
            <a:ext cx="8366297" cy="2171735"/>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4" name="文本框 13">
            <a:extLst>
              <a:ext uri="{FF2B5EF4-FFF2-40B4-BE49-F238E27FC236}">
                <a16:creationId xmlns:a16="http://schemas.microsoft.com/office/drawing/2014/main" id="{ECC47EE5-4495-0B29-2D30-C44A45BF5B01}"/>
              </a:ext>
            </a:extLst>
          </p:cNvPr>
          <p:cNvSpPr txBox="1"/>
          <p:nvPr/>
        </p:nvSpPr>
        <p:spPr>
          <a:xfrm>
            <a:off x="2121458" y="3633819"/>
            <a:ext cx="7949082" cy="1703030"/>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US" altLang="zh-CN" dirty="0">
                <a:latin typeface="Times New Roman" panose="02020603050405020304" pitchFamily="18" charset="0"/>
                <a:cs typeface="Times New Roman" panose="02020603050405020304" pitchFamily="18" charset="0"/>
              </a:rPr>
              <a:t>LTSF-Linear has a limited model capacity. For example, the one-layer linear network is hard to capture the temporal dynamics caused by change points. However, LTSF-Linear serves a simple yet competitive baseline with strong interpretability for future research. </a:t>
            </a:r>
            <a:endParaRPr lang="zh-CN" altLang="en-US" dirty="0">
              <a:latin typeface="Times New Roman" panose="02020603050405020304" pitchFamily="18" charset="0"/>
              <a:cs typeface="Times New Roman" panose="02020603050405020304" pitchFamily="18" charset="0"/>
            </a:endParaRPr>
          </a:p>
        </p:txBody>
      </p:sp>
      <p:grpSp>
        <p:nvGrpSpPr>
          <p:cNvPr id="20" name="组合 19">
            <a:extLst>
              <a:ext uri="{FF2B5EF4-FFF2-40B4-BE49-F238E27FC236}">
                <a16:creationId xmlns:a16="http://schemas.microsoft.com/office/drawing/2014/main" id="{441B794A-A8E1-CC9E-CFF4-22E580FCCB37}"/>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204E5251-00A1-ED41-A86F-DB2CF6B2506B}"/>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7CC59C35-6801-FEC8-D9EF-4952B157FF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6BA2FAFB-7070-2452-B137-B73FC7256A9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57</a:t>
            </a:fld>
            <a:endParaRPr lang="zh-HK" altLang="en-US" sz="1600" dirty="0">
              <a:solidFill>
                <a:schemeClr val="bg1"/>
              </a:solidFill>
            </a:endParaRPr>
          </a:p>
        </p:txBody>
      </p:sp>
      <p:sp>
        <p:nvSpPr>
          <p:cNvPr id="4" name="矩形 3">
            <a:extLst>
              <a:ext uri="{FF2B5EF4-FFF2-40B4-BE49-F238E27FC236}">
                <a16:creationId xmlns:a16="http://schemas.microsoft.com/office/drawing/2014/main" id="{82F04C69-C0A8-8BCA-A033-2C5FFB0964FA}"/>
              </a:ext>
            </a:extLst>
          </p:cNvPr>
          <p:cNvSpPr/>
          <p:nvPr/>
        </p:nvSpPr>
        <p:spPr>
          <a:xfrm>
            <a:off x="1892810" y="1135775"/>
            <a:ext cx="8366297" cy="2171735"/>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5" name="文本框 4">
            <a:extLst>
              <a:ext uri="{FF2B5EF4-FFF2-40B4-BE49-F238E27FC236}">
                <a16:creationId xmlns:a16="http://schemas.microsoft.com/office/drawing/2014/main" id="{ABDDC240-AC03-70FF-CF23-1B80BC6DB0CB}"/>
              </a:ext>
            </a:extLst>
          </p:cNvPr>
          <p:cNvSpPr txBox="1"/>
          <p:nvPr/>
        </p:nvSpPr>
        <p:spPr>
          <a:xfrm>
            <a:off x="2101418" y="1353314"/>
            <a:ext cx="7949082" cy="1703030"/>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gn="just">
              <a:lnSpc>
                <a:spcPct val="150000"/>
              </a:lnSpc>
            </a:pPr>
            <a:r>
              <a:rPr lang="en-US" altLang="zh-CN" dirty="0">
                <a:latin typeface="Times New Roman" panose="02020603050405020304" pitchFamily="18" charset="0"/>
                <a:cs typeface="Times New Roman" panose="02020603050405020304" pitchFamily="18" charset="0"/>
              </a:rPr>
              <a:t>This work questions the effectiveness of emerging favored Transformer-based solutions for the long-term series forecasting problem. Our contributions do not come from proposing a linear model but rather from demonstrating why LTSF-Transformers are not as effective as claimed.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2770196"/>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C69A047-7161-357A-920A-11F92FECB093}"/>
              </a:ext>
            </a:extLst>
          </p:cNvPr>
          <p:cNvGrpSpPr/>
          <p:nvPr/>
        </p:nvGrpSpPr>
        <p:grpSpPr>
          <a:xfrm>
            <a:off x="-15419" y="1943451"/>
            <a:ext cx="12734488" cy="2045019"/>
            <a:chOff x="1522095" y="1960245"/>
            <a:chExt cx="9517460"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1746588" y="2102816"/>
              <a:ext cx="8771214" cy="1305165"/>
            </a:xfrm>
            <a:prstGeom prst="rect">
              <a:avLst/>
            </a:prstGeom>
            <a:noFill/>
          </p:spPr>
          <p:txBody>
            <a:bodyPr wrap="square" rtlCol="0" anchor="ctr">
              <a:spAutoFit/>
            </a:bodyPr>
            <a:lstStyle/>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A TIME SERIES IS WORTH 64 WORDS:</a:t>
              </a:r>
            </a:p>
            <a:p>
              <a:pPr algn="ctr">
                <a:lnSpc>
                  <a:spcPct val="150000"/>
                </a:lnSpc>
              </a:pP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 LONG-TERM FORECASTING WITH TRANSFORMERS</a:t>
              </a:r>
            </a:p>
          </p:txBody>
        </p:sp>
        <p:sp>
          <p:nvSpPr>
            <p:cNvPr id="3" name="文本框 2"/>
            <p:cNvSpPr txBox="1"/>
            <p:nvPr/>
          </p:nvSpPr>
          <p:spPr>
            <a:xfrm>
              <a:off x="1677115" y="3418672"/>
              <a:ext cx="9362440" cy="338554"/>
            </a:xfrm>
            <a:prstGeom prst="rect">
              <a:avLst/>
            </a:prstGeom>
            <a:noFill/>
          </p:spPr>
          <p:txBody>
            <a:bodyPr wrap="square" rtlCol="0">
              <a:spAutoFit/>
            </a:bodyPr>
            <a:lstStyle/>
            <a:p>
              <a:r>
                <a:rPr lang="en-US" altLang="zh-CN" sz="1600" dirty="0">
                  <a:solidFill>
                    <a:schemeClr val="bg1"/>
                  </a:solidFill>
                  <a:latin typeface="Arial" panose="020B0604020202020204" pitchFamily="34" charset="0"/>
                  <a:cs typeface="Arial" panose="020B0604020202020204" pitchFamily="34" charset="0"/>
                </a:rPr>
                <a:t>Yuqi Nie, Nam H. Nguyen, </a:t>
              </a:r>
              <a:r>
                <a:rPr lang="en-US" altLang="zh-CN" sz="1600" dirty="0" err="1">
                  <a:solidFill>
                    <a:schemeClr val="bg1"/>
                  </a:solidFill>
                  <a:latin typeface="Arial" panose="020B0604020202020204" pitchFamily="34" charset="0"/>
                  <a:cs typeface="Arial" panose="020B0604020202020204" pitchFamily="34" charset="0"/>
                </a:rPr>
                <a:t>Phanwadee</a:t>
              </a:r>
              <a:r>
                <a:rPr lang="en-US" altLang="zh-CN" sz="1600" dirty="0">
                  <a:solidFill>
                    <a:schemeClr val="bg1"/>
                  </a:solidFill>
                  <a:latin typeface="Arial" panose="020B0604020202020204" pitchFamily="34" charset="0"/>
                  <a:cs typeface="Arial" panose="020B0604020202020204" pitchFamily="34" charset="0"/>
                </a:rPr>
                <a:t> </a:t>
              </a:r>
              <a:r>
                <a:rPr lang="en-US" altLang="zh-CN" sz="1600" dirty="0" err="1">
                  <a:solidFill>
                    <a:schemeClr val="bg1"/>
                  </a:solidFill>
                  <a:latin typeface="Arial" panose="020B0604020202020204" pitchFamily="34" charset="0"/>
                  <a:cs typeface="Arial" panose="020B0604020202020204" pitchFamily="34" charset="0"/>
                </a:rPr>
                <a:t>Sinthong</a:t>
              </a:r>
              <a:r>
                <a:rPr lang="en-US" altLang="zh-CN" sz="1600" dirty="0">
                  <a:solidFill>
                    <a:schemeClr val="bg1"/>
                  </a:solidFill>
                  <a:latin typeface="Arial" panose="020B0604020202020204" pitchFamily="34" charset="0"/>
                  <a:cs typeface="Arial" panose="020B0604020202020204" pitchFamily="34" charset="0"/>
                </a:rPr>
                <a:t>, and Jayant </a:t>
              </a:r>
              <a:r>
                <a:rPr lang="en-US" altLang="zh-CN" sz="1600" dirty="0" err="1">
                  <a:solidFill>
                    <a:schemeClr val="bg1"/>
                  </a:solidFill>
                  <a:latin typeface="Arial" panose="020B0604020202020204" pitchFamily="34" charset="0"/>
                  <a:cs typeface="Arial" panose="020B0604020202020204" pitchFamily="34" charset="0"/>
                </a:rPr>
                <a:t>Kalagnanam</a:t>
              </a:r>
              <a:endParaRPr lang="en-US" altLang="zh-CN" sz="1600" dirty="0">
                <a:solidFill>
                  <a:schemeClr val="bg1"/>
                </a:solidFill>
                <a:latin typeface="Arial" panose="020B0604020202020204" pitchFamily="34" charset="0"/>
                <a:cs typeface="Arial" panose="020B0604020202020204" pitchFamily="34" charset="0"/>
              </a:endParaRP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4</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58</a:t>
            </a:fld>
            <a:endParaRPr lang="zh-HK" altLang="en-US" sz="1600" dirty="0">
              <a:solidFill>
                <a:schemeClr val="bg1"/>
              </a:solidFill>
            </a:endParaRPr>
          </a:p>
        </p:txBody>
      </p:sp>
      <p:grpSp>
        <p:nvGrpSpPr>
          <p:cNvPr id="10" name="组合 9">
            <a:extLst>
              <a:ext uri="{FF2B5EF4-FFF2-40B4-BE49-F238E27FC236}">
                <a16:creationId xmlns:a16="http://schemas.microsoft.com/office/drawing/2014/main" id="{E50E8C58-5E22-E973-1AF0-858B91D24D19}"/>
              </a:ext>
            </a:extLst>
          </p:cNvPr>
          <p:cNvGrpSpPr/>
          <p:nvPr/>
        </p:nvGrpSpPr>
        <p:grpSpPr>
          <a:xfrm>
            <a:off x="351876" y="4596014"/>
            <a:ext cx="9128125" cy="872490"/>
            <a:chOff x="623" y="7327"/>
            <a:chExt cx="14375" cy="1374"/>
          </a:xfrm>
        </p:grpSpPr>
        <p:sp>
          <p:nvSpPr>
            <p:cNvPr id="12" name="文本框 11">
              <a:extLst>
                <a:ext uri="{FF2B5EF4-FFF2-40B4-BE49-F238E27FC236}">
                  <a16:creationId xmlns:a16="http://schemas.microsoft.com/office/drawing/2014/main" id="{25AA1785-356E-A345-26B6-65F2DB228454}"/>
                </a:ext>
              </a:extLst>
            </p:cNvPr>
            <p:cNvSpPr txBox="1"/>
            <p:nvPr/>
          </p:nvSpPr>
          <p:spPr>
            <a:xfrm>
              <a:off x="623" y="7327"/>
              <a:ext cx="14375" cy="582"/>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in:</a:t>
              </a:r>
              <a:r>
                <a:rPr lang="en-US" altLang="zh-CN" dirty="0">
                  <a:latin typeface="Arial" panose="020B0604020202020204" pitchFamily="34" charset="0"/>
                  <a:cs typeface="Arial" panose="020B0604020202020204" pitchFamily="34" charset="0"/>
                </a:rPr>
                <a:t> ICLR 2023</a:t>
              </a:r>
            </a:p>
          </p:txBody>
        </p:sp>
        <p:sp>
          <p:nvSpPr>
            <p:cNvPr id="14" name="文本框 13">
              <a:extLst>
                <a:ext uri="{FF2B5EF4-FFF2-40B4-BE49-F238E27FC236}">
                  <a16:creationId xmlns:a16="http://schemas.microsoft.com/office/drawing/2014/main" id="{3353C333-422A-A3D7-B5FA-25EA90FF33A1}"/>
                </a:ext>
              </a:extLst>
            </p:cNvPr>
            <p:cNvSpPr txBox="1"/>
            <p:nvPr/>
          </p:nvSpPr>
          <p:spPr>
            <a:xfrm>
              <a:off x="623" y="8121"/>
              <a:ext cx="9184"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5 Mar 2023</a:t>
              </a:r>
            </a:p>
          </p:txBody>
        </p:sp>
      </p:grpSp>
      <p:pic>
        <p:nvPicPr>
          <p:cNvPr id="15" name="图片 14">
            <a:extLst>
              <a:ext uri="{FF2B5EF4-FFF2-40B4-BE49-F238E27FC236}">
                <a16:creationId xmlns:a16="http://schemas.microsoft.com/office/drawing/2014/main" id="{18F6B5B1-2548-227F-08E7-8F0A00996F3D}"/>
              </a:ext>
            </a:extLst>
          </p:cNvPr>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8968407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59</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1257160778"/>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p:sp>
        <p:nvSpPr>
          <p:cNvPr id="8" name="文本框 7"/>
          <p:cNvSpPr txBox="1"/>
          <p:nvPr/>
        </p:nvSpPr>
        <p:spPr>
          <a:xfrm>
            <a:off x="300000" y="758161"/>
            <a:ext cx="11592000" cy="5355312"/>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Demand background</a:t>
            </a:r>
            <a:endParaRPr lang="en-US" altLang="zh-CN" sz="1800" b="1"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50000"/>
              </a:lnSpc>
            </a:pPr>
            <a:r>
              <a:rPr lang="en-US" altLang="zh-CN" dirty="0">
                <a:latin typeface="Times New Roman" panose="02020603050405020304" pitchFamily="18" charset="0"/>
                <a:cs typeface="Times New Roman" panose="02020603050405020304" pitchFamily="18" charset="0"/>
              </a:rPr>
              <a:t>Extending the forecasting time is a critical demand for real applications, such as extreme weather early warning and long-term energy consumption planning. Transformers obtain great advantage in modeling long-term dependencies for sequential data.</a:t>
            </a:r>
            <a:endParaRPr lang="en-US" altLang="zh-CN" sz="1800" b="1" dirty="0">
              <a:latin typeface="Times New Roman" panose="02020603050405020304" pitchFamily="18" charset="0"/>
              <a:ea typeface="微软雅黑" panose="020B0503020204020204" charset="-122"/>
              <a:cs typeface="Times New Roman" panose="02020603050405020304" pitchFamily="18" charset="0"/>
            </a:endParaRP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Challenge (Why is long-term forecasting difficult?)</a:t>
            </a:r>
          </a:p>
          <a:p>
            <a:pPr indent="457200">
              <a:lnSpc>
                <a:spcPct val="150000"/>
              </a:lnSpc>
            </a:pPr>
            <a:r>
              <a:rPr lang="en-US" altLang="zh-CN" b="1" dirty="0">
                <a:latin typeface="Times New Roman" panose="02020603050405020304" pitchFamily="18" charset="0"/>
                <a:ea typeface="微软雅黑" panose="020B0503020204020204" charset="-122"/>
                <a:cs typeface="Times New Roman" panose="02020603050405020304" pitchFamily="18" charset="0"/>
              </a:rPr>
              <a:t>1. </a:t>
            </a:r>
            <a:r>
              <a:rPr lang="en-US" altLang="zh-CN" dirty="0">
                <a:latin typeface="Times New Roman" panose="02020603050405020304" pitchFamily="18" charset="0"/>
                <a:cs typeface="Times New Roman" panose="02020603050405020304" pitchFamily="18" charset="0"/>
              </a:rPr>
              <a:t>It is unreliable to discover the temporal dependencies directly from the long-term time series because the dependencies can be </a:t>
            </a:r>
            <a:r>
              <a:rPr lang="en-US" altLang="zh-CN" b="1" dirty="0">
                <a:latin typeface="Times New Roman" panose="02020603050405020304" pitchFamily="18" charset="0"/>
                <a:cs typeface="Times New Roman" panose="02020603050405020304" pitchFamily="18" charset="0"/>
              </a:rPr>
              <a:t>obscured</a:t>
            </a:r>
            <a:r>
              <a:rPr lang="en-US" altLang="zh-CN" dirty="0">
                <a:latin typeface="Times New Roman" panose="02020603050405020304" pitchFamily="18" charset="0"/>
                <a:cs typeface="Times New Roman" panose="02020603050405020304" pitchFamily="18" charset="0"/>
              </a:rPr>
              <a:t> by </a:t>
            </a:r>
            <a:r>
              <a:rPr lang="en-US" altLang="zh-CN" dirty="0">
                <a:solidFill>
                  <a:srgbClr val="FF0000"/>
                </a:solidFill>
                <a:latin typeface="Times New Roman" panose="02020603050405020304" pitchFamily="18" charset="0"/>
                <a:cs typeface="Times New Roman" panose="02020603050405020304" pitchFamily="18" charset="0"/>
              </a:rPr>
              <a:t>entangled temporal patterns</a:t>
            </a:r>
            <a:r>
              <a:rPr lang="en-US" altLang="zh-CN" dirty="0">
                <a:latin typeface="Times New Roman" panose="02020603050405020304" pitchFamily="18" charset="0"/>
                <a:cs typeface="Times New Roman" panose="02020603050405020304" pitchFamily="18" charset="0"/>
              </a:rPr>
              <a:t>.</a:t>
            </a:r>
          </a:p>
          <a:p>
            <a:pPr indent="457200">
              <a:lnSpc>
                <a:spcPct val="150000"/>
              </a:lnSpc>
            </a:pPr>
            <a:r>
              <a:rPr lang="en-US" altLang="zh-CN" b="1" dirty="0">
                <a:latin typeface="Times New Roman" panose="02020603050405020304" pitchFamily="18" charset="0"/>
                <a:ea typeface="微软雅黑" panose="020B0503020204020204" charset="-122"/>
                <a:cs typeface="Times New Roman" panose="02020603050405020304" pitchFamily="18" charset="0"/>
              </a:rPr>
              <a:t>2.</a:t>
            </a:r>
            <a:r>
              <a:rPr lang="en-US" altLang="zh-CN" dirty="0">
                <a:latin typeface="Times New Roman" panose="02020603050405020304" pitchFamily="18" charset="0"/>
                <a:cs typeface="Times New Roman" panose="02020603050405020304" pitchFamily="18" charset="0"/>
              </a:rPr>
              <a:t> Canonical Transformers with self-attention mechanisms are </a:t>
            </a:r>
            <a:r>
              <a:rPr lang="en-US" altLang="zh-CN" b="1" dirty="0">
                <a:latin typeface="Times New Roman" panose="02020603050405020304" pitchFamily="18" charset="0"/>
                <a:cs typeface="Times New Roman" panose="02020603050405020304" pitchFamily="18" charset="0"/>
              </a:rPr>
              <a:t>computationally</a:t>
            </a:r>
            <a:r>
              <a:rPr lang="en-US" altLang="zh-CN" dirty="0">
                <a:latin typeface="Times New Roman" panose="02020603050405020304" pitchFamily="18" charset="0"/>
                <a:cs typeface="Times New Roman" panose="02020603050405020304" pitchFamily="18" charset="0"/>
              </a:rPr>
              <a:t> prohibitive for long-term forecasting because of the </a:t>
            </a:r>
            <a:r>
              <a:rPr lang="en-US" altLang="zh-CN" dirty="0">
                <a:solidFill>
                  <a:srgbClr val="FF0000"/>
                </a:solidFill>
                <a:latin typeface="Times New Roman" panose="02020603050405020304" pitchFamily="18" charset="0"/>
                <a:cs typeface="Times New Roman" panose="02020603050405020304" pitchFamily="18" charset="0"/>
              </a:rPr>
              <a:t>quadratic complexity </a:t>
            </a:r>
            <a:r>
              <a:rPr lang="en-US" altLang="zh-CN" dirty="0">
                <a:latin typeface="Times New Roman" panose="02020603050405020304" pitchFamily="18" charset="0"/>
                <a:cs typeface="Times New Roman" panose="02020603050405020304" pitchFamily="18" charset="0"/>
              </a:rPr>
              <a:t>of sequence length.</a:t>
            </a:r>
          </a:p>
          <a:p>
            <a:pPr marL="285750" indent="-285750">
              <a:lnSpc>
                <a:spcPct val="150000"/>
              </a:lnSpc>
              <a:buFont typeface="Arial" panose="020B0604020202020204" pitchFamily="34" charset="0"/>
              <a:buChar char="•"/>
            </a:pPr>
            <a:r>
              <a:rPr lang="en-US" altLang="zh-CN" sz="1800" b="1" dirty="0">
                <a:latin typeface="Times New Roman" panose="02020603050405020304" pitchFamily="18" charset="0"/>
                <a:ea typeface="微软雅黑" panose="020B0503020204020204" charset="-122"/>
                <a:cs typeface="Times New Roman" panose="02020603050405020304" pitchFamily="18" charset="0"/>
              </a:rPr>
              <a:t>Previous </a:t>
            </a:r>
            <a:r>
              <a:rPr lang="en-US" altLang="zh-CN" b="1" dirty="0">
                <a:latin typeface="Times New Roman" panose="02020603050405020304" pitchFamily="18" charset="0"/>
                <a:ea typeface="微软雅黑" panose="020B0503020204020204" charset="-122"/>
                <a:cs typeface="Times New Roman" panose="02020603050405020304" pitchFamily="18" charset="0"/>
              </a:rPr>
              <a:t>m</a:t>
            </a:r>
            <a:r>
              <a:rPr lang="en-US" altLang="zh-CN" sz="1800" b="1" dirty="0">
                <a:latin typeface="Times New Roman" panose="02020603050405020304" pitchFamily="18" charset="0"/>
                <a:ea typeface="微软雅黑" panose="020B0503020204020204" charset="-122"/>
                <a:cs typeface="Times New Roman" panose="02020603050405020304" pitchFamily="18" charset="0"/>
              </a:rPr>
              <a:t>ethod</a:t>
            </a:r>
          </a:p>
          <a:p>
            <a:pPr indent="457200"/>
            <a:r>
              <a:rPr lang="en-US" altLang="zh-CN" dirty="0">
                <a:latin typeface="Times New Roman" panose="02020603050405020304" pitchFamily="18" charset="0"/>
                <a:cs typeface="Times New Roman" panose="02020603050405020304" pitchFamily="18" charset="0"/>
              </a:rPr>
              <a:t>Previous Transformer-based forecasting models mainly focus on improving self-attention to a </a:t>
            </a:r>
            <a:r>
              <a:rPr lang="en-US" altLang="zh-CN" dirty="0">
                <a:solidFill>
                  <a:srgbClr val="FF0000"/>
                </a:solidFill>
                <a:latin typeface="Times New Roman" panose="02020603050405020304" pitchFamily="18" charset="0"/>
                <a:cs typeface="Times New Roman" panose="02020603050405020304" pitchFamily="18" charset="0"/>
              </a:rPr>
              <a:t>sparse</a:t>
            </a:r>
            <a:r>
              <a:rPr lang="en-US" altLang="zh-CN" dirty="0">
                <a:latin typeface="Times New Roman" panose="02020603050405020304" pitchFamily="18" charset="0"/>
                <a:cs typeface="Times New Roman" panose="02020603050405020304" pitchFamily="18" charset="0"/>
              </a:rPr>
              <a:t> version. While performance is significantly improved, these models still utilize the </a:t>
            </a:r>
            <a:r>
              <a:rPr lang="en-US" altLang="zh-CN" dirty="0">
                <a:solidFill>
                  <a:srgbClr val="FF0000"/>
                </a:solidFill>
                <a:latin typeface="Times New Roman" panose="02020603050405020304" pitchFamily="18" charset="0"/>
                <a:cs typeface="Times New Roman" panose="02020603050405020304" pitchFamily="18" charset="0"/>
              </a:rPr>
              <a:t>point-wise</a:t>
            </a:r>
            <a:r>
              <a:rPr lang="en-US" altLang="zh-CN" dirty="0">
                <a:latin typeface="Times New Roman" panose="02020603050405020304" pitchFamily="18" charset="0"/>
                <a:cs typeface="Times New Roman" panose="02020603050405020304" pitchFamily="18" charset="0"/>
              </a:rPr>
              <a:t> representation aggregation. Thus, in the process of efficiency improvement, they will </a:t>
            </a:r>
            <a:r>
              <a:rPr lang="en-US" altLang="zh-CN" b="1" dirty="0">
                <a:latin typeface="Times New Roman" panose="02020603050405020304" pitchFamily="18" charset="0"/>
                <a:cs typeface="Times New Roman" panose="02020603050405020304" pitchFamily="18" charset="0"/>
              </a:rPr>
              <a:t>sacrifice the information utilization </a:t>
            </a:r>
            <a:r>
              <a:rPr lang="en-US" altLang="zh-CN" dirty="0">
                <a:latin typeface="Times New Roman" panose="02020603050405020304" pitchFamily="18" charset="0"/>
                <a:cs typeface="Times New Roman" panose="02020603050405020304" pitchFamily="18" charset="0"/>
              </a:rPr>
              <a:t>because of the </a:t>
            </a:r>
            <a:r>
              <a:rPr lang="en-US" altLang="zh-CN" dirty="0">
                <a:solidFill>
                  <a:srgbClr val="FF0000"/>
                </a:solidFill>
                <a:latin typeface="Times New Roman" panose="02020603050405020304" pitchFamily="18" charset="0"/>
                <a:cs typeface="Times New Roman" panose="02020603050405020304" pitchFamily="18" charset="0"/>
              </a:rPr>
              <a:t>sparse point-wise </a:t>
            </a:r>
            <a:r>
              <a:rPr lang="en-US" altLang="zh-CN" dirty="0">
                <a:latin typeface="Times New Roman" panose="02020603050405020304" pitchFamily="18" charset="0"/>
                <a:cs typeface="Times New Roman" panose="02020603050405020304" pitchFamily="18" charset="0"/>
              </a:rPr>
              <a:t>connections, resulting in a </a:t>
            </a:r>
            <a:r>
              <a:rPr lang="en-US" altLang="zh-CN" b="1" dirty="0">
                <a:latin typeface="Times New Roman" panose="02020603050405020304" pitchFamily="18" charset="0"/>
                <a:cs typeface="Times New Roman" panose="02020603050405020304" pitchFamily="18" charset="0"/>
              </a:rPr>
              <a:t>bottleneck</a:t>
            </a:r>
            <a:r>
              <a:rPr lang="en-US" altLang="zh-CN" dirty="0">
                <a:latin typeface="Times New Roman" panose="02020603050405020304" pitchFamily="18" charset="0"/>
                <a:cs typeface="Times New Roman" panose="02020603050405020304" pitchFamily="18" charset="0"/>
              </a:rPr>
              <a:t> for long-term forecasting of time series.</a:t>
            </a:r>
          </a:p>
        </p:txBody>
      </p:sp>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a:t>
            </a:fld>
            <a:endParaRPr lang="zh-HK" altLang="en-US" sz="1600" dirty="0">
              <a:solidFill>
                <a:schemeClr val="bg1"/>
              </a:solidFill>
            </a:endParaRPr>
          </a:p>
        </p:txBody>
      </p:sp>
    </p:spTree>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60</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307980989"/>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p:sp>
        <p:nvSpPr>
          <p:cNvPr id="8" name="文本框 7"/>
          <p:cNvSpPr txBox="1"/>
          <p:nvPr/>
        </p:nvSpPr>
        <p:spPr>
          <a:xfrm>
            <a:off x="265137" y="1330220"/>
            <a:ext cx="11661725" cy="4197559"/>
          </a:xfrm>
          <a:prstGeom prst="rect">
            <a:avLst/>
          </a:prstGeom>
          <a:noFill/>
          <a:ln>
            <a:solidFill>
              <a:srgbClr val="0174AB"/>
            </a:solidFill>
          </a:ln>
        </p:spPr>
        <p:txBody>
          <a:bodyPr wrap="square" rtlCol="0">
            <a:spAutoFit/>
          </a:bodyPr>
          <a:lstStyle/>
          <a:p>
            <a:pPr indent="457200">
              <a:lnSpc>
                <a:spcPct val="150000"/>
              </a:lnSpc>
            </a:pPr>
            <a:r>
              <a:rPr lang="en-US" altLang="zh-CN" dirty="0">
                <a:latin typeface="Times New Roman" panose="02020603050405020304" pitchFamily="18" charset="0"/>
                <a:cs typeface="Times New Roman" panose="02020603050405020304" pitchFamily="18" charset="0"/>
              </a:rPr>
              <a:t>We propose an efficient design of Transformer-based models named channel-independent patch time series Transformer (</a:t>
            </a:r>
            <a:r>
              <a:rPr lang="en-US" altLang="zh-CN" dirty="0" err="1">
                <a:latin typeface="Times New Roman" panose="02020603050405020304" pitchFamily="18" charset="0"/>
                <a:cs typeface="Times New Roman" panose="02020603050405020304" pitchFamily="18" charset="0"/>
              </a:rPr>
              <a:t>PatchTST</a:t>
            </a:r>
            <a:r>
              <a:rPr lang="en-US" altLang="zh-CN" dirty="0">
                <a:latin typeface="Times New Roman" panose="02020603050405020304" pitchFamily="18" charset="0"/>
                <a:cs typeface="Times New Roman" panose="02020603050405020304" pitchFamily="18" charset="0"/>
              </a:rPr>
              <a:t>)  for multivariate time series forecasting and self-supervised representation learning.</a:t>
            </a:r>
            <a:endParaRPr lang="en-US" altLang="zh-CN" b="1"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Motivation </a:t>
            </a:r>
          </a:p>
          <a:p>
            <a:pPr indent="457200">
              <a:lnSpc>
                <a:spcPct val="150000"/>
              </a:lnSpc>
            </a:pPr>
            <a:r>
              <a:rPr lang="en-US" altLang="zh-CN" dirty="0">
                <a:latin typeface="Times New Roman" panose="02020603050405020304" pitchFamily="18" charset="0"/>
                <a:cs typeface="Times New Roman" panose="02020603050405020304" pitchFamily="18" charset="0"/>
              </a:rPr>
              <a:t>Regardless of the complicated design of Transformer-based models, it is shown in the recent paper that a very simple linear model can outperform all of the previous models on a variety of common benchmarks and it challenges the usefulness of Transformer for time series forecasting.</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Method</a:t>
            </a:r>
          </a:p>
          <a:p>
            <a:pPr lvl="1">
              <a:lnSpc>
                <a:spcPct val="150000"/>
              </a:lnSpc>
            </a:pPr>
            <a:r>
              <a:rPr lang="en-US" altLang="zh-CN" dirty="0" err="1">
                <a:latin typeface="Times New Roman" panose="02020603050405020304" pitchFamily="18" charset="0"/>
                <a:cs typeface="Times New Roman" panose="02020603050405020304" pitchFamily="18" charset="0"/>
              </a:rPr>
              <a:t>PatchTST</a:t>
            </a:r>
            <a:r>
              <a:rPr lang="en-US" altLang="zh-CN" dirty="0">
                <a:latin typeface="Times New Roman" panose="02020603050405020304" pitchFamily="18" charset="0"/>
                <a:cs typeface="Times New Roman" panose="02020603050405020304" pitchFamily="18" charset="0"/>
              </a:rPr>
              <a:t> based on two key components: (</a:t>
            </a:r>
            <a:r>
              <a:rPr lang="en-US" altLang="zh-CN" dirty="0" err="1">
                <a:latin typeface="Times New Roman" panose="02020603050405020304" pitchFamily="18" charset="0"/>
                <a:cs typeface="Times New Roman" panose="02020603050405020304" pitchFamily="18" charset="0"/>
              </a:rPr>
              <a:t>i</a:t>
            </a:r>
            <a:r>
              <a:rPr lang="en-US" altLang="zh-CN" dirty="0">
                <a:latin typeface="Times New Roman" panose="02020603050405020304" pitchFamily="18" charset="0"/>
                <a:cs typeface="Times New Roman" panose="02020603050405020304" pitchFamily="18" charset="0"/>
              </a:rPr>
              <a:t>) segmentation of time series into subseries-level patches which are served as input tokens to Transformer; (ii) channel-independence where each channel contains a single univariate time series that shares the same embedding and Transformer weights across all the series.</a:t>
            </a:r>
          </a:p>
        </p:txBody>
      </p:sp>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61</a:t>
            </a:fld>
            <a:endParaRPr lang="zh-HK" altLang="en-US" sz="1600" dirty="0">
              <a:solidFill>
                <a:schemeClr val="bg1"/>
              </a:solidFill>
            </a:endParaRPr>
          </a:p>
        </p:txBody>
      </p:sp>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62</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029211285"/>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593688-CE9E-F055-588C-1EF4457E7EB6}"/>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E95E5012-9BA9-2E0C-E93D-F48DBF7BB32C}"/>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2A2D23BB-61F4-3C46-4713-3CF73911B2E3}"/>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873B6D5A-8C1E-1CE6-FCCB-8F805503E166}"/>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63</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0778A3B-2F92-EE79-B509-4CD6DC49813B}"/>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C7B4FA78-DD3E-6567-EBB9-7FEB3EF9A615}"/>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7301451D-1B3B-22F1-1C8C-74C5E7C27F1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936B1198-C4F1-10DC-3A45-48E4A9AB144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63</a:t>
            </a:fld>
            <a:endParaRPr lang="zh-HK" altLang="en-US" sz="1600" dirty="0">
              <a:solidFill>
                <a:schemeClr val="bg1"/>
              </a:solidFill>
            </a:endParaRPr>
          </a:p>
        </p:txBody>
      </p:sp>
      <p:sp>
        <p:nvSpPr>
          <p:cNvPr id="3" name="文本框 2">
            <a:extLst>
              <a:ext uri="{FF2B5EF4-FFF2-40B4-BE49-F238E27FC236}">
                <a16:creationId xmlns:a16="http://schemas.microsoft.com/office/drawing/2014/main" id="{892A27EF-FD0C-F1B1-3626-6DB2681BD7B1}"/>
              </a:ext>
            </a:extLst>
          </p:cNvPr>
          <p:cNvSpPr txBox="1"/>
          <p:nvPr/>
        </p:nvSpPr>
        <p:spPr>
          <a:xfrm>
            <a:off x="696000" y="981000"/>
            <a:ext cx="482400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Patching</a:t>
            </a:r>
            <a:endParaRPr lang="zh-CN" altLang="en-US" sz="2000" b="1"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3427D006-04FE-9D5F-418B-609F8B809936}"/>
              </a:ext>
            </a:extLst>
          </p:cNvPr>
          <p:cNvSpPr txBox="1"/>
          <p:nvPr/>
        </p:nvSpPr>
        <p:spPr>
          <a:xfrm>
            <a:off x="1127999" y="1492055"/>
            <a:ext cx="9936000" cy="1754326"/>
          </a:xfrm>
          <a:prstGeom prst="rect">
            <a:avLst/>
          </a:prstGeom>
          <a:noFill/>
        </p:spPr>
        <p:txBody>
          <a:bodyPr wrap="square">
            <a:spAutoFit/>
          </a:bodyPr>
          <a:lstStyle/>
          <a:p>
            <a:r>
              <a:rPr lang="en-US" altLang="zh-CN" dirty="0"/>
              <a:t>Time series forecasting aims to understand the correlation between data in each different time steps. However, a single time step does not have semantic meaning like a word in a sentence, thus extracting local semantic information is essential in analyzing their connections. Most of the previous works only use point-wise input tokens, or just a handcrafted information  from series. In contrast, we enhance the locality and capture comprehensive semantic information that is not available in point-level by aggregating time steps into subseries-level patches.</a:t>
            </a:r>
            <a:endParaRPr lang="zh-CN" altLang="en-US" dirty="0"/>
          </a:p>
        </p:txBody>
      </p:sp>
      <p:sp>
        <p:nvSpPr>
          <p:cNvPr id="6" name="文本框 5">
            <a:extLst>
              <a:ext uri="{FF2B5EF4-FFF2-40B4-BE49-F238E27FC236}">
                <a16:creationId xmlns:a16="http://schemas.microsoft.com/office/drawing/2014/main" id="{EF17DA71-DF0D-158C-1145-63DC122854F5}"/>
              </a:ext>
            </a:extLst>
          </p:cNvPr>
          <p:cNvSpPr txBox="1"/>
          <p:nvPr/>
        </p:nvSpPr>
        <p:spPr>
          <a:xfrm>
            <a:off x="716126" y="3366990"/>
            <a:ext cx="482400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Channel-independence</a:t>
            </a:r>
            <a:endParaRPr lang="zh-CN" altLang="en-US" sz="2000" b="1" dirty="0">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EF05F721-682D-4566-616F-0AF3D5792153}"/>
              </a:ext>
            </a:extLst>
          </p:cNvPr>
          <p:cNvSpPr txBox="1"/>
          <p:nvPr/>
        </p:nvSpPr>
        <p:spPr>
          <a:xfrm>
            <a:off x="1127998" y="3796284"/>
            <a:ext cx="9935999" cy="2031325"/>
          </a:xfrm>
          <a:prstGeom prst="rect">
            <a:avLst/>
          </a:prstGeom>
          <a:noFill/>
        </p:spPr>
        <p:txBody>
          <a:bodyPr wrap="square">
            <a:spAutoFit/>
          </a:bodyPr>
          <a:lstStyle/>
          <a:p>
            <a:r>
              <a:rPr lang="en-US" altLang="zh-CN" dirty="0"/>
              <a:t>A multivariate time series is a multi-channel signal, and each Transformer input token can be represented by data from either a single channel or multiple channels. Depending </a:t>
            </a:r>
            <a:r>
              <a:rPr lang="en-US" altLang="zh-CN" dirty="0" err="1"/>
              <a:t>onthe</a:t>
            </a:r>
            <a:r>
              <a:rPr lang="en-US" altLang="zh-CN" dirty="0"/>
              <a:t> design of input tokens, different variants of the Transformer architecture have been proposed. Channel-mixing refers to the latter case where the input token takes the vector of all time series features and projects it to the embedding space to mix information. On the other hand, channel-independence means that each input token only contains information from a single channel. This was proven to work well with CNN and linear models, but hasn’t been applied to Transformer-based models yet.</a:t>
            </a:r>
            <a:endParaRPr lang="zh-CN" altLang="en-US" dirty="0"/>
          </a:p>
        </p:txBody>
      </p:sp>
    </p:spTree>
    <p:extLst>
      <p:ext uri="{BB962C8B-B14F-4D97-AF65-F5344CB8AC3E}">
        <p14:creationId xmlns:p14="http://schemas.microsoft.com/office/powerpoint/2010/main" val="1275296130"/>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0371A37B-1061-78A7-9C16-95A39D35E6F5}"/>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64</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64</a:t>
            </a:fld>
            <a:endParaRPr lang="zh-HK" altLang="en-US" sz="1600" dirty="0">
              <a:solidFill>
                <a:schemeClr val="bg1"/>
              </a:solidFill>
            </a:endParaRPr>
          </a:p>
        </p:txBody>
      </p:sp>
      <p:pic>
        <p:nvPicPr>
          <p:cNvPr id="2" name="图片 1">
            <a:extLst>
              <a:ext uri="{FF2B5EF4-FFF2-40B4-BE49-F238E27FC236}">
                <a16:creationId xmlns:a16="http://schemas.microsoft.com/office/drawing/2014/main" id="{7F705655-32B7-29EB-A7CB-43E719CC8BFC}"/>
              </a:ext>
            </a:extLst>
          </p:cNvPr>
          <p:cNvPicPr>
            <a:picLocks noChangeAspect="1"/>
          </p:cNvPicPr>
          <p:nvPr/>
        </p:nvPicPr>
        <p:blipFill>
          <a:blip r:embed="rId3"/>
          <a:stretch>
            <a:fillRect/>
          </a:stretch>
        </p:blipFill>
        <p:spPr>
          <a:xfrm>
            <a:off x="1368996" y="1507189"/>
            <a:ext cx="9454005" cy="3354262"/>
          </a:xfrm>
          <a:prstGeom prst="rect">
            <a:avLst/>
          </a:prstGeom>
        </p:spPr>
      </p:pic>
    </p:spTree>
    <p:extLst>
      <p:ext uri="{BB962C8B-B14F-4D97-AF65-F5344CB8AC3E}">
        <p14:creationId xmlns:p14="http://schemas.microsoft.com/office/powerpoint/2010/main" val="2820006762"/>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sp>
        <p:nvSpPr>
          <p:cNvPr id="54" name="灯片编号占位符 53">
            <a:extLst>
              <a:ext uri="{FF2B5EF4-FFF2-40B4-BE49-F238E27FC236}">
                <a16:creationId xmlns:a16="http://schemas.microsoft.com/office/drawing/2014/main" id="{0371A37B-1061-78A7-9C16-95A39D35E6F5}"/>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65</a:t>
            </a:fld>
            <a:endParaRPr lang="zh-HK" altLang="en-US">
              <a:solidFill>
                <a:prstClr val="black">
                  <a:tint val="75000"/>
                </a:prstClr>
              </a:solidFill>
            </a:endParaRP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65</a:t>
            </a:fld>
            <a:endParaRPr lang="zh-HK" altLang="en-US" sz="1600" dirty="0">
              <a:solidFill>
                <a:schemeClr val="bg1"/>
              </a:solidFill>
            </a:endParaRPr>
          </a:p>
        </p:txBody>
      </p:sp>
      <p:pic>
        <p:nvPicPr>
          <p:cNvPr id="2" name="图片 1">
            <a:extLst>
              <a:ext uri="{FF2B5EF4-FFF2-40B4-BE49-F238E27FC236}">
                <a16:creationId xmlns:a16="http://schemas.microsoft.com/office/drawing/2014/main" id="{601705C1-E6CB-6072-50DB-48E2BF75AD38}"/>
              </a:ext>
            </a:extLst>
          </p:cNvPr>
          <p:cNvPicPr>
            <a:picLocks noChangeAspect="1"/>
          </p:cNvPicPr>
          <p:nvPr/>
        </p:nvPicPr>
        <p:blipFill>
          <a:blip r:embed="rId3"/>
          <a:stretch>
            <a:fillRect/>
          </a:stretch>
        </p:blipFill>
        <p:spPr>
          <a:xfrm>
            <a:off x="2817692" y="735404"/>
            <a:ext cx="6170339" cy="5817748"/>
          </a:xfrm>
          <a:prstGeom prst="rect">
            <a:avLst/>
          </a:prstGeom>
        </p:spPr>
      </p:pic>
    </p:spTree>
    <p:extLst>
      <p:ext uri="{BB962C8B-B14F-4D97-AF65-F5344CB8AC3E}">
        <p14:creationId xmlns:p14="http://schemas.microsoft.com/office/powerpoint/2010/main" val="3414598163"/>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66</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085449383"/>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82A679D0-E305-1F7A-3B94-48731AC19AC6}"/>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761AB956-2F19-005D-A097-C7AD8580158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9425AC57-ED3D-1321-84DB-1FF865DC4A6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B0401898-C936-B805-5660-13A90DC422A6}"/>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67</a:t>
            </a:fld>
            <a:endParaRPr lang="zh-HK" altLang="en-US" sz="1600" dirty="0">
              <a:solidFill>
                <a:schemeClr val="bg1"/>
              </a:solidFill>
            </a:endParaRPr>
          </a:p>
        </p:txBody>
      </p:sp>
      <p:pic>
        <p:nvPicPr>
          <p:cNvPr id="2" name="图片 1">
            <a:extLst>
              <a:ext uri="{FF2B5EF4-FFF2-40B4-BE49-F238E27FC236}">
                <a16:creationId xmlns:a16="http://schemas.microsoft.com/office/drawing/2014/main" id="{BDC9A186-521E-6304-45DE-ED40A2B2F530}"/>
              </a:ext>
            </a:extLst>
          </p:cNvPr>
          <p:cNvPicPr>
            <a:picLocks noChangeAspect="1"/>
          </p:cNvPicPr>
          <p:nvPr/>
        </p:nvPicPr>
        <p:blipFill>
          <a:blip r:embed="rId5"/>
          <a:stretch>
            <a:fillRect/>
          </a:stretch>
        </p:blipFill>
        <p:spPr>
          <a:xfrm>
            <a:off x="4914152" y="703325"/>
            <a:ext cx="7002582" cy="5826814"/>
          </a:xfrm>
          <a:prstGeom prst="rect">
            <a:avLst/>
          </a:prstGeom>
        </p:spPr>
      </p:pic>
      <p:sp>
        <p:nvSpPr>
          <p:cNvPr id="4" name="文本框 3">
            <a:extLst>
              <a:ext uri="{FF2B5EF4-FFF2-40B4-BE49-F238E27FC236}">
                <a16:creationId xmlns:a16="http://schemas.microsoft.com/office/drawing/2014/main" id="{AE485FB7-DB8B-5069-70FD-E611D3B1A572}"/>
              </a:ext>
            </a:extLst>
          </p:cNvPr>
          <p:cNvSpPr txBox="1"/>
          <p:nvPr/>
        </p:nvSpPr>
        <p:spPr>
          <a:xfrm>
            <a:off x="696000" y="981000"/>
            <a:ext cx="4392000" cy="707886"/>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LONG-TERM TIME SERIES FORECASTING</a:t>
            </a:r>
            <a:endParaRPr lang="zh-CN" altLang="en-US" sz="20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6">
            <p14:nvContentPartPr>
              <p14:cNvPr id="3" name="墨迹 2">
                <a:extLst>
                  <a:ext uri="{FF2B5EF4-FFF2-40B4-BE49-F238E27FC236}">
                    <a16:creationId xmlns:a16="http://schemas.microsoft.com/office/drawing/2014/main" id="{6C2607D1-E777-DE9C-BA51-EF030439A928}"/>
                  </a:ext>
                </a:extLst>
              </p14:cNvPr>
              <p14:cNvContentPartPr/>
              <p14:nvPr/>
            </p14:nvContentPartPr>
            <p14:xfrm>
              <a:off x="5211600" y="3108600"/>
              <a:ext cx="56880" cy="360"/>
            </p14:xfrm>
          </p:contentPart>
        </mc:Choice>
        <mc:Fallback xmlns="">
          <p:pic>
            <p:nvPicPr>
              <p:cNvPr id="3" name="墨迹 2">
                <a:extLst>
                  <a:ext uri="{FF2B5EF4-FFF2-40B4-BE49-F238E27FC236}">
                    <a16:creationId xmlns:a16="http://schemas.microsoft.com/office/drawing/2014/main" id="{6C2607D1-E777-DE9C-BA51-EF030439A928}"/>
                  </a:ext>
                </a:extLst>
              </p:cNvPr>
              <p:cNvPicPr/>
              <p:nvPr/>
            </p:nvPicPr>
            <p:blipFill>
              <a:blip r:embed="rId7"/>
              <a:stretch>
                <a:fillRect/>
              </a:stretch>
            </p:blipFill>
            <p:spPr>
              <a:xfrm>
                <a:off x="5157960" y="3000600"/>
                <a:ext cx="1645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 name="墨迹 4">
                <a:extLst>
                  <a:ext uri="{FF2B5EF4-FFF2-40B4-BE49-F238E27FC236}">
                    <a16:creationId xmlns:a16="http://schemas.microsoft.com/office/drawing/2014/main" id="{7C94DEAF-99B5-D7EA-763E-C11CE1496C72}"/>
                  </a:ext>
                </a:extLst>
              </p14:cNvPr>
              <p14:cNvContentPartPr/>
              <p14:nvPr/>
            </p14:nvContentPartPr>
            <p14:xfrm>
              <a:off x="5227080" y="1249560"/>
              <a:ext cx="48240" cy="214920"/>
            </p14:xfrm>
          </p:contentPart>
        </mc:Choice>
        <mc:Fallback xmlns="">
          <p:pic>
            <p:nvPicPr>
              <p:cNvPr id="5" name="墨迹 4">
                <a:extLst>
                  <a:ext uri="{FF2B5EF4-FFF2-40B4-BE49-F238E27FC236}">
                    <a16:creationId xmlns:a16="http://schemas.microsoft.com/office/drawing/2014/main" id="{7C94DEAF-99B5-D7EA-763E-C11CE1496C72}"/>
                  </a:ext>
                </a:extLst>
              </p:cNvPr>
              <p:cNvPicPr/>
              <p:nvPr/>
            </p:nvPicPr>
            <p:blipFill>
              <a:blip r:embed="rId9"/>
              <a:stretch>
                <a:fillRect/>
              </a:stretch>
            </p:blipFill>
            <p:spPr>
              <a:xfrm>
                <a:off x="5173440" y="1141920"/>
                <a:ext cx="155880" cy="430560"/>
              </a:xfrm>
              <a:prstGeom prst="rect">
                <a:avLst/>
              </a:prstGeom>
            </p:spPr>
          </p:pic>
        </mc:Fallback>
      </mc:AlternateContent>
    </p:spTree>
    <p:extLst>
      <p:ext uri="{BB962C8B-B14F-4D97-AF65-F5344CB8AC3E}">
        <p14:creationId xmlns:p14="http://schemas.microsoft.com/office/powerpoint/2010/main" val="1163979885"/>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7DF7B0-979A-FAE7-1C81-60D8A8D9D453}"/>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38D7EE2F-167B-70C1-1006-45AC8DD9A758}"/>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F11AF994-6A0B-CC9A-9FB1-C8188DC1B5AD}"/>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EE6F800C-E97F-5C3E-222B-7587D0CA24FA}"/>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41969B77-C8D6-F17C-0670-7171671D66C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3F722DFB-3BDA-E146-F756-029BCEE9D11F}"/>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6C565C75-13BB-E6FC-469E-777B8B30071E}"/>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68</a:t>
            </a:fld>
            <a:endParaRPr lang="zh-HK" altLang="en-US" sz="1600" dirty="0">
              <a:solidFill>
                <a:schemeClr val="bg1"/>
              </a:solidFill>
            </a:endParaRPr>
          </a:p>
        </p:txBody>
      </p:sp>
      <p:sp>
        <p:nvSpPr>
          <p:cNvPr id="4" name="文本框 3">
            <a:extLst>
              <a:ext uri="{FF2B5EF4-FFF2-40B4-BE49-F238E27FC236}">
                <a16:creationId xmlns:a16="http://schemas.microsoft.com/office/drawing/2014/main" id="{BC1F43E2-79F4-D60A-258C-33FE21D369E3}"/>
              </a:ext>
            </a:extLst>
          </p:cNvPr>
          <p:cNvSpPr txBox="1"/>
          <p:nvPr/>
        </p:nvSpPr>
        <p:spPr>
          <a:xfrm>
            <a:off x="696000" y="981000"/>
            <a:ext cx="439200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ABLATION STUDY</a:t>
            </a:r>
            <a:endParaRPr lang="zh-CN" altLang="en-US" sz="2000"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BB6F220D-F850-3194-B4C1-FDB16C01F328}"/>
              </a:ext>
            </a:extLst>
          </p:cNvPr>
          <p:cNvPicPr>
            <a:picLocks noChangeAspect="1"/>
          </p:cNvPicPr>
          <p:nvPr/>
        </p:nvPicPr>
        <p:blipFill>
          <a:blip r:embed="rId5"/>
          <a:stretch>
            <a:fillRect/>
          </a:stretch>
        </p:blipFill>
        <p:spPr>
          <a:xfrm>
            <a:off x="1992000" y="1495141"/>
            <a:ext cx="8586375" cy="4293188"/>
          </a:xfrm>
          <a:prstGeom prst="rect">
            <a:avLst/>
          </a:prstGeom>
        </p:spPr>
      </p:pic>
    </p:spTree>
    <p:extLst>
      <p:ext uri="{BB962C8B-B14F-4D97-AF65-F5344CB8AC3E}">
        <p14:creationId xmlns:p14="http://schemas.microsoft.com/office/powerpoint/2010/main" val="3555597454"/>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69</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69</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794758967"/>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27198F-05E6-7435-35C3-5212F2009B17}"/>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AAB76A30-7B12-4054-D08F-472C0E52F542}"/>
              </a:ext>
            </a:extLst>
          </p:cNvPr>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FFBB1222-2542-E46B-3211-B110DC5ED177}"/>
              </a:ext>
            </a:extLst>
          </p:cNvPr>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23F38B62-EAAF-632C-3086-914A2AF01680}"/>
                  </a:ext>
                </a:extLst>
              </p:cNvPr>
              <p:cNvSpPr txBox="1"/>
              <p:nvPr/>
            </p:nvSpPr>
            <p:spPr>
              <a:xfrm>
                <a:off x="300000" y="758161"/>
                <a:ext cx="11592000" cy="5444054"/>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The proposed method</a:t>
                </a:r>
                <a:endParaRPr lang="en-US" altLang="zh-CN" sz="1800" b="1"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50000"/>
                  </a:lnSpc>
                </a:pPr>
                <a:r>
                  <a:rPr lang="en-US" altLang="zh-CN" dirty="0">
                    <a:latin typeface="Times New Roman" panose="02020603050405020304" pitchFamily="18" charset="0"/>
                    <a:cs typeface="Times New Roman" panose="02020603050405020304" pitchFamily="18" charset="0"/>
                  </a:rPr>
                  <a:t>To reason about the </a:t>
                </a:r>
                <a:r>
                  <a:rPr lang="en-US" altLang="zh-CN" dirty="0">
                    <a:solidFill>
                      <a:srgbClr val="FF0000"/>
                    </a:solidFill>
                    <a:latin typeface="Times New Roman" panose="02020603050405020304" pitchFamily="18" charset="0"/>
                    <a:cs typeface="Times New Roman" panose="02020603050405020304" pitchFamily="18" charset="0"/>
                  </a:rPr>
                  <a:t>intricate temporal patterns</a:t>
                </a:r>
                <a:r>
                  <a:rPr lang="en-US" altLang="zh-CN" dirty="0">
                    <a:latin typeface="Times New Roman" panose="02020603050405020304" pitchFamily="18" charset="0"/>
                    <a:cs typeface="Times New Roman" panose="02020603050405020304" pitchFamily="18" charset="0"/>
                  </a:rPr>
                  <a:t>, we try to take the idea of </a:t>
                </a:r>
                <a:r>
                  <a:rPr lang="en-US" altLang="zh-CN" dirty="0">
                    <a:solidFill>
                      <a:srgbClr val="00B050"/>
                    </a:solidFill>
                    <a:highlight>
                      <a:srgbClr val="FFFF00"/>
                    </a:highlight>
                    <a:latin typeface="Times New Roman" panose="02020603050405020304" pitchFamily="18" charset="0"/>
                    <a:cs typeface="Times New Roman" panose="02020603050405020304" pitchFamily="18" charset="0"/>
                  </a:rPr>
                  <a:t>decomposition</a:t>
                </a:r>
                <a:r>
                  <a:rPr lang="en-US" altLang="zh-CN" dirty="0">
                    <a:latin typeface="Times New Roman" panose="02020603050405020304" pitchFamily="18" charset="0"/>
                    <a:cs typeface="Times New Roman" panose="02020603050405020304" pitchFamily="18" charset="0"/>
                  </a:rPr>
                  <a:t>, which is a standard method in time series analysis. </a:t>
                </a:r>
              </a:p>
              <a:p>
                <a:pPr indent="457200">
                  <a:lnSpc>
                    <a:spcPct val="150000"/>
                  </a:lnSpc>
                </a:pPr>
                <a:r>
                  <a:rPr lang="en-US" altLang="zh-CN" dirty="0">
                    <a:latin typeface="Times New Roman" panose="02020603050405020304" pitchFamily="18" charset="0"/>
                    <a:cs typeface="Times New Roman" panose="02020603050405020304" pitchFamily="18" charset="0"/>
                  </a:rPr>
                  <a:t>Decomposition can ravel out the </a:t>
                </a:r>
                <a:r>
                  <a:rPr lang="en-US" altLang="zh-CN" dirty="0">
                    <a:solidFill>
                      <a:srgbClr val="FF0000"/>
                    </a:solidFill>
                    <a:latin typeface="Times New Roman" panose="02020603050405020304" pitchFamily="18" charset="0"/>
                    <a:cs typeface="Times New Roman" panose="02020603050405020304" pitchFamily="18" charset="0"/>
                  </a:rPr>
                  <a:t>entangled temporal patterns</a:t>
                </a:r>
                <a:r>
                  <a:rPr lang="en-US" altLang="zh-CN" dirty="0">
                    <a:latin typeface="Times New Roman" panose="02020603050405020304" pitchFamily="18" charset="0"/>
                    <a:cs typeface="Times New Roman" panose="02020603050405020304" pitchFamily="18" charset="0"/>
                  </a:rPr>
                  <a:t> and highlight the </a:t>
                </a:r>
                <a:r>
                  <a:rPr lang="en-US" altLang="zh-CN" dirty="0">
                    <a:solidFill>
                      <a:srgbClr val="FF0000"/>
                    </a:solidFill>
                    <a:latin typeface="Times New Roman" panose="02020603050405020304" pitchFamily="18" charset="0"/>
                    <a:cs typeface="Times New Roman" panose="02020603050405020304" pitchFamily="18" charset="0"/>
                  </a:rPr>
                  <a:t>inherent properties</a:t>
                </a:r>
                <a:r>
                  <a:rPr lang="en-US" altLang="zh-CN" dirty="0">
                    <a:latin typeface="Times New Roman" panose="02020603050405020304" pitchFamily="18" charset="0"/>
                    <a:cs typeface="Times New Roman" panose="02020603050405020304" pitchFamily="18" charset="0"/>
                  </a:rPr>
                  <a:t> of time series. We observe that the sub-series at the same phase position among periods often present similar temporal processes. Thus, we try to construct a </a:t>
                </a:r>
                <a:r>
                  <a:rPr lang="en-US" altLang="zh-CN" dirty="0">
                    <a:solidFill>
                      <a:srgbClr val="00B050"/>
                    </a:solidFill>
                    <a:highlight>
                      <a:srgbClr val="FFFF00"/>
                    </a:highlight>
                    <a:latin typeface="Times New Roman" panose="02020603050405020304" pitchFamily="18" charset="0"/>
                    <a:cs typeface="Times New Roman" panose="02020603050405020304" pitchFamily="18" charset="0"/>
                  </a:rPr>
                  <a:t>series-level connection</a:t>
                </a:r>
                <a:r>
                  <a:rPr lang="en-US" altLang="zh-CN" dirty="0">
                    <a:latin typeface="Times New Roman" panose="02020603050405020304" pitchFamily="18" charset="0"/>
                    <a:cs typeface="Times New Roman" panose="02020603050405020304" pitchFamily="18" charset="0"/>
                  </a:rPr>
                  <a:t> based on the process similarity derived by series periodicity.</a:t>
                </a:r>
              </a:p>
              <a:p>
                <a:pPr indent="457200">
                  <a:lnSpc>
                    <a:spcPct val="150000"/>
                  </a:lnSpc>
                </a:pPr>
                <a:r>
                  <a:rPr lang="en-US" altLang="zh-CN" dirty="0">
                    <a:latin typeface="Times New Roman" panose="02020603050405020304" pitchFamily="18" charset="0"/>
                    <a:cs typeface="Times New Roman" panose="02020603050405020304" pitchFamily="18" charset="0"/>
                  </a:rPr>
                  <a:t>By embedding our proposed </a:t>
                </a:r>
                <a:r>
                  <a:rPr lang="en-US" altLang="zh-CN" dirty="0">
                    <a:solidFill>
                      <a:srgbClr val="FF0000"/>
                    </a:solidFill>
                    <a:highlight>
                      <a:srgbClr val="FFFF00"/>
                    </a:highlight>
                    <a:latin typeface="Times New Roman" panose="02020603050405020304" pitchFamily="18" charset="0"/>
                    <a:cs typeface="Times New Roman" panose="02020603050405020304" pitchFamily="18" charset="0"/>
                  </a:rPr>
                  <a:t>decomposition blocks</a:t>
                </a:r>
                <a:r>
                  <a:rPr lang="en-US" altLang="zh-CN" dirty="0">
                    <a:latin typeface="Times New Roman" panose="02020603050405020304" pitchFamily="18" charset="0"/>
                    <a:cs typeface="Times New Roman" panose="02020603050405020304" pitchFamily="18" charset="0"/>
                  </a:rPr>
                  <a:t> as the inner operators, </a:t>
                </a:r>
                <a:r>
                  <a:rPr lang="en-US" altLang="zh-CN" dirty="0" err="1">
                    <a:latin typeface="Times New Roman" panose="02020603050405020304" pitchFamily="18" charset="0"/>
                    <a:cs typeface="Times New Roman" panose="02020603050405020304" pitchFamily="18" charset="0"/>
                  </a:rPr>
                  <a:t>Autoformer</a:t>
                </a:r>
                <a:r>
                  <a:rPr lang="en-US" altLang="zh-CN" dirty="0">
                    <a:latin typeface="Times New Roman" panose="02020603050405020304" pitchFamily="18" charset="0"/>
                    <a:cs typeface="Times New Roman" panose="02020603050405020304" pitchFamily="18" charset="0"/>
                  </a:rPr>
                  <a:t> can progressively separate the long-term trend information from predicted hidden variables. Inspired by the stochastic process theory, </a:t>
                </a:r>
                <a:r>
                  <a:rPr lang="en-US" altLang="zh-CN" dirty="0" err="1">
                    <a:latin typeface="Times New Roman" panose="02020603050405020304" pitchFamily="18" charset="0"/>
                    <a:cs typeface="Times New Roman" panose="02020603050405020304" pitchFamily="18" charset="0"/>
                  </a:rPr>
                  <a:t>Autoformer</a:t>
                </a:r>
                <a:r>
                  <a:rPr lang="en-US" altLang="zh-CN" dirty="0">
                    <a:latin typeface="Times New Roman" panose="02020603050405020304" pitchFamily="18" charset="0"/>
                    <a:cs typeface="Times New Roman" panose="02020603050405020304" pitchFamily="18" charset="0"/>
                  </a:rPr>
                  <a:t> introduces an </a:t>
                </a:r>
                <a:r>
                  <a:rPr lang="en-US" altLang="zh-CN" dirty="0">
                    <a:solidFill>
                      <a:srgbClr val="FF0000"/>
                    </a:solidFill>
                    <a:highlight>
                      <a:srgbClr val="FFFF00"/>
                    </a:highlight>
                    <a:latin typeface="Times New Roman" panose="02020603050405020304" pitchFamily="18" charset="0"/>
                    <a:cs typeface="Times New Roman" panose="02020603050405020304" pitchFamily="18" charset="0"/>
                  </a:rPr>
                  <a:t>Auto-Correlation mechanism</a:t>
                </a:r>
                <a:r>
                  <a:rPr lang="en-US" altLang="zh-CN" dirty="0">
                    <a:latin typeface="Times New Roman" panose="02020603050405020304" pitchFamily="18" charset="0"/>
                    <a:cs typeface="Times New Roman" panose="02020603050405020304" pitchFamily="18" charset="0"/>
                  </a:rPr>
                  <a:t> in place of self-attention, which discovers the sub-series similarity based on the series periodicity and aggregates similar sub-series from underlying periods.</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Effect</a:t>
                </a:r>
              </a:p>
              <a:p>
                <a:pPr indent="457200">
                  <a:lnSpc>
                    <a:spcPct val="150000"/>
                  </a:lnSpc>
                </a:pPr>
                <a:r>
                  <a:rPr lang="en-US" altLang="zh-CN" dirty="0">
                    <a:latin typeface="Times New Roman" panose="02020603050405020304" pitchFamily="18" charset="0"/>
                    <a:cs typeface="Times New Roman" panose="02020603050405020304" pitchFamily="18" charset="0"/>
                  </a:rPr>
                  <a:t>This series-wise mechanism achieves </a:t>
                </a:r>
                <a14:m>
                  <m:oMath xmlns:m="http://schemas.openxmlformats.org/officeDocument/2006/math">
                    <m:r>
                      <a:rPr lang="zh-CN" altLang="en-US" i="1" smtClean="0">
                        <a:latin typeface="Cambria Math" panose="02040503050406030204" pitchFamily="18" charset="0"/>
                        <a:cs typeface="Times New Roman" panose="02020603050405020304" pitchFamily="18" charset="0"/>
                      </a:rPr>
                      <m:t>𝜊</m:t>
                    </m:r>
                    <m:d>
                      <m:dPr>
                        <m:ctrlPr>
                          <a:rPr lang="en-US" altLang="zh-CN" i="1" smtClean="0">
                            <a:latin typeface="Cambria Math" panose="02040503050406030204" pitchFamily="18" charset="0"/>
                            <a:cs typeface="Times New Roman" panose="02020603050405020304" pitchFamily="18" charset="0"/>
                          </a:rPr>
                        </m:ctrlPr>
                      </m:dPr>
                      <m:e>
                        <m:r>
                          <a:rPr lang="en-US" altLang="zh-CN" b="0" i="1" smtClean="0">
                            <a:latin typeface="Cambria Math" panose="02040503050406030204" pitchFamily="18" charset="0"/>
                            <a:cs typeface="Times New Roman" panose="02020603050405020304" pitchFamily="18" charset="0"/>
                          </a:rPr>
                          <m:t>𝐿𝑙𝑜𝑔𝐿</m:t>
                        </m:r>
                      </m:e>
                    </m:d>
                  </m:oMath>
                </a14:m>
                <a:r>
                  <a:rPr lang="en-US" altLang="zh-CN" dirty="0">
                    <a:latin typeface="Times New Roman" panose="02020603050405020304" pitchFamily="18" charset="0"/>
                    <a:cs typeface="Times New Roman" panose="02020603050405020304" pitchFamily="18" charset="0"/>
                  </a:rPr>
                  <a:t> complexity for length-L series and breaks the information utilization bottleneck by expanding the point-wise representation  aggregation to sub-series level.</a:t>
                </a:r>
              </a:p>
            </p:txBody>
          </p:sp>
        </mc:Choice>
        <mc:Fallback xmlns="">
          <p:sp>
            <p:nvSpPr>
              <p:cNvPr id="8" name="文本框 7">
                <a:extLst>
                  <a:ext uri="{FF2B5EF4-FFF2-40B4-BE49-F238E27FC236}">
                    <a16:creationId xmlns:a16="http://schemas.microsoft.com/office/drawing/2014/main" id="{23F38B62-EAAF-632C-3086-914A2AF01680}"/>
                  </a:ext>
                </a:extLst>
              </p:cNvPr>
              <p:cNvSpPr txBox="1">
                <a:spLocks noRot="1" noChangeAspect="1" noMove="1" noResize="1" noEditPoints="1" noAdjustHandles="1" noChangeArrowheads="1" noChangeShapeType="1" noTextEdit="1"/>
              </p:cNvSpPr>
              <p:nvPr/>
            </p:nvSpPr>
            <p:spPr>
              <a:xfrm>
                <a:off x="300000" y="758161"/>
                <a:ext cx="11592000" cy="5444054"/>
              </a:xfrm>
              <a:prstGeom prst="rect">
                <a:avLst/>
              </a:prstGeom>
              <a:blipFill>
                <a:blip r:embed="rId3"/>
                <a:stretch>
                  <a:fillRect l="-368" r="-368" b="-782"/>
                </a:stretch>
              </a:blipFill>
              <a:ln>
                <a:solidFill>
                  <a:srgbClr val="0174AB"/>
                </a:solidFill>
              </a:ln>
            </p:spPr>
            <p:txBody>
              <a:bodyPr/>
              <a:lstStyle/>
              <a:p>
                <a:r>
                  <a:rPr lang="zh-CN" altLang="en-US">
                    <a:noFill/>
                  </a:rPr>
                  <a:t> </a:t>
                </a:r>
              </a:p>
            </p:txBody>
          </p:sp>
        </mc:Fallback>
      </mc:AlternateContent>
      <p:grpSp>
        <p:nvGrpSpPr>
          <p:cNvPr id="12" name="组合 11">
            <a:extLst>
              <a:ext uri="{FF2B5EF4-FFF2-40B4-BE49-F238E27FC236}">
                <a16:creationId xmlns:a16="http://schemas.microsoft.com/office/drawing/2014/main" id="{687FB246-8611-5698-B06C-61E743D84E2B}"/>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4980742F-453E-F62C-5034-9CEA6173B28B}"/>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4B0090A2-7734-9DD6-7C23-F23EA68962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DC7F89E4-441E-90F4-C20C-44AF8A3F452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a:t>
            </a:fld>
            <a:endParaRPr lang="zh-HK" altLang="en-US" sz="1600" dirty="0">
              <a:solidFill>
                <a:schemeClr val="bg1"/>
              </a:solidFill>
            </a:endParaRPr>
          </a:p>
        </p:txBody>
      </p:sp>
    </p:spTree>
    <p:extLst>
      <p:ext uri="{BB962C8B-B14F-4D97-AF65-F5344CB8AC3E}">
        <p14:creationId xmlns:p14="http://schemas.microsoft.com/office/powerpoint/2010/main" val="43530084"/>
      </p:ext>
    </p:extLst>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8" y="72603"/>
            <a:ext cx="660868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 and future work</a:t>
            </a:r>
          </a:p>
        </p:txBody>
      </p:sp>
      <p:sp>
        <p:nvSpPr>
          <p:cNvPr id="2" name="矩形 1">
            <a:extLst>
              <a:ext uri="{FF2B5EF4-FFF2-40B4-BE49-F238E27FC236}">
                <a16:creationId xmlns:a16="http://schemas.microsoft.com/office/drawing/2014/main" id="{217CA8A0-117C-ECF6-3E56-C80BB0734895}"/>
              </a:ext>
            </a:extLst>
          </p:cNvPr>
          <p:cNvSpPr/>
          <p:nvPr/>
        </p:nvSpPr>
        <p:spPr>
          <a:xfrm>
            <a:off x="438171" y="1981098"/>
            <a:ext cx="11736000" cy="1289071"/>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6BE54D1B-3B26-96E9-3CE6-D7F690791509}"/>
              </a:ext>
            </a:extLst>
          </p:cNvPr>
          <p:cNvSpPr/>
          <p:nvPr/>
        </p:nvSpPr>
        <p:spPr>
          <a:xfrm>
            <a:off x="768000" y="1642193"/>
            <a:ext cx="1864789" cy="516112"/>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Contributions</a:t>
            </a:r>
          </a:p>
        </p:txBody>
      </p:sp>
      <p:sp>
        <p:nvSpPr>
          <p:cNvPr id="14" name="文本框 13">
            <a:extLst>
              <a:ext uri="{FF2B5EF4-FFF2-40B4-BE49-F238E27FC236}">
                <a16:creationId xmlns:a16="http://schemas.microsoft.com/office/drawing/2014/main" id="{2DB8B6C8-30C2-5C92-FEC7-B03CAA2CB12B}"/>
              </a:ext>
            </a:extLst>
          </p:cNvPr>
          <p:cNvSpPr txBox="1"/>
          <p:nvPr/>
        </p:nvSpPr>
        <p:spPr>
          <a:xfrm>
            <a:off x="582166" y="2232111"/>
            <a:ext cx="11357425" cy="1289071"/>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marL="342900" indent="-342900">
              <a:lnSpc>
                <a:spcPct val="150000"/>
              </a:lnSpc>
              <a:buAutoNum type="arabicPeriod"/>
            </a:pPr>
            <a:r>
              <a:rPr lang="en-US" altLang="zh-CN" dirty="0">
                <a:latin typeface="Times New Roman" panose="02020603050405020304" pitchFamily="18" charset="0"/>
                <a:cs typeface="Times New Roman" panose="02020603050405020304" pitchFamily="18" charset="0"/>
              </a:rPr>
              <a:t>Patching is simple but proven to be an effective operator that can be transferred easily to other models.</a:t>
            </a:r>
          </a:p>
          <a:p>
            <a:pPr marL="342900" indent="-342900">
              <a:lnSpc>
                <a:spcPct val="150000"/>
              </a:lnSpc>
              <a:buAutoNum type="arabicPeriod"/>
            </a:pPr>
            <a:r>
              <a:rPr lang="en-US" altLang="zh-CN" dirty="0">
                <a:latin typeface="Times New Roman" panose="02020603050405020304" pitchFamily="18" charset="0"/>
                <a:cs typeface="Times New Roman" panose="02020603050405020304" pitchFamily="18" charset="0"/>
              </a:rPr>
              <a:t>Channel-independence can be further exploited to incorporate the correlation between different channels.</a:t>
            </a:r>
          </a:p>
          <a:p>
            <a:pPr>
              <a:lnSpc>
                <a:spcPct val="150000"/>
              </a:lnSpc>
            </a:pPr>
            <a:endParaRPr lang="en-US" altLang="zh-CN" dirty="0">
              <a:latin typeface="Times New Roman" panose="02020603050405020304" pitchFamily="18" charset="0"/>
              <a:cs typeface="Times New Roman" panose="02020603050405020304" pitchFamily="18" charset="0"/>
            </a:endParaRPr>
          </a:p>
        </p:txBody>
      </p:sp>
      <p:grpSp>
        <p:nvGrpSpPr>
          <p:cNvPr id="20" name="组合 19">
            <a:extLst>
              <a:ext uri="{FF2B5EF4-FFF2-40B4-BE49-F238E27FC236}">
                <a16:creationId xmlns:a16="http://schemas.microsoft.com/office/drawing/2014/main" id="{9989C16C-EBA7-3EA7-32F2-46CAA12CC5D8}"/>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8D450375-0972-524A-0970-BB04647BFC5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68A0CC05-1CE4-DBC0-2306-1BCFD0C6DAE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707D6DD2-8B0A-7214-1CE8-1F0C7BEBEE7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70</a:t>
            </a:fld>
            <a:endParaRPr lang="zh-HK" altLang="en-US" sz="1600" dirty="0">
              <a:solidFill>
                <a:schemeClr val="bg1"/>
              </a:solidFill>
            </a:endParaRPr>
          </a:p>
        </p:txBody>
      </p:sp>
    </p:spTree>
    <p:extLst>
      <p:ext uri="{BB962C8B-B14F-4D97-AF65-F5344CB8AC3E}">
        <p14:creationId xmlns:p14="http://schemas.microsoft.com/office/powerpoint/2010/main" val="3617808772"/>
      </p:ext>
    </p:extLst>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C69A047-7161-357A-920A-11F92FECB093}"/>
              </a:ext>
            </a:extLst>
          </p:cNvPr>
          <p:cNvGrpSpPr/>
          <p:nvPr/>
        </p:nvGrpSpPr>
        <p:grpSpPr>
          <a:xfrm>
            <a:off x="-1" y="1960245"/>
            <a:ext cx="12676192" cy="2045019"/>
            <a:chOff x="1522095" y="1960245"/>
            <a:chExt cx="9527981" cy="2045019"/>
          </a:xfrm>
        </p:grpSpPr>
        <p:sp>
          <p:nvSpPr>
            <p:cNvPr id="8" name="矩形 7"/>
            <p:cNvSpPr/>
            <p:nvPr/>
          </p:nvSpPr>
          <p:spPr>
            <a:xfrm>
              <a:off x="1522095" y="1960245"/>
              <a:ext cx="9147810" cy="2045019"/>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9" name="文本框 8"/>
            <p:cNvSpPr txBox="1"/>
            <p:nvPr/>
          </p:nvSpPr>
          <p:spPr>
            <a:xfrm>
              <a:off x="1818014" y="2154890"/>
              <a:ext cx="8555970" cy="1305165"/>
            </a:xfrm>
            <a:prstGeom prst="rect">
              <a:avLst/>
            </a:prstGeom>
            <a:noFill/>
          </p:spPr>
          <p:txBody>
            <a:bodyPr wrap="square" rtlCol="0" anchor="ctr">
              <a:spAutoFit/>
            </a:bodyPr>
            <a:lstStyle/>
            <a:p>
              <a:pPr algn="ctr">
                <a:lnSpc>
                  <a:spcPct val="150000"/>
                </a:lnSpc>
              </a:pPr>
              <a:r>
                <a:rPr lang="en-US" altLang="zh-CN" sz="2800" b="1" dirty="0" err="1">
                  <a:solidFill>
                    <a:schemeClr val="bg1"/>
                  </a:solidFill>
                  <a:latin typeface="Arial" panose="020B0604020202020204" pitchFamily="34" charset="0"/>
                  <a:ea typeface="微软雅黑" panose="020B0503020204020204" charset="-122"/>
                  <a:cs typeface="Arial" panose="020B0604020202020204" pitchFamily="34" charset="0"/>
                </a:rPr>
                <a:t>PETformer</a:t>
              </a:r>
              <a:r>
                <a:rPr lang="en-US" altLang="zh-CN" sz="2800" b="1" dirty="0">
                  <a:solidFill>
                    <a:schemeClr val="bg1"/>
                  </a:solidFill>
                  <a:latin typeface="Arial" panose="020B0604020202020204" pitchFamily="34" charset="0"/>
                  <a:ea typeface="微软雅黑" panose="020B0503020204020204" charset="-122"/>
                  <a:cs typeface="Arial" panose="020B0604020202020204" pitchFamily="34" charset="0"/>
                </a:rPr>
                <a:t>: Long-term Time Series Forecasting Via Placeholder-enhanced Transformer</a:t>
              </a:r>
            </a:p>
          </p:txBody>
        </p:sp>
        <p:sp>
          <p:nvSpPr>
            <p:cNvPr id="3" name="文本框 2"/>
            <p:cNvSpPr txBox="1"/>
            <p:nvPr/>
          </p:nvSpPr>
          <p:spPr>
            <a:xfrm>
              <a:off x="1687636" y="3654699"/>
              <a:ext cx="9362440" cy="338554"/>
            </a:xfrm>
            <a:prstGeom prst="rect">
              <a:avLst/>
            </a:prstGeom>
            <a:noFill/>
          </p:spPr>
          <p:txBody>
            <a:bodyPr wrap="square" rtlCol="0">
              <a:spAutoFit/>
            </a:bodyPr>
            <a:lstStyle/>
            <a:p>
              <a:r>
                <a:rPr lang="en-US" altLang="zh-CN" sz="1600" dirty="0" err="1">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Shengsheng</a:t>
              </a:r>
              <a:r>
                <a:rPr lang="en-US" altLang="zh-CN" sz="1600" dirty="0">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 Lin</a:t>
              </a:r>
              <a:r>
                <a:rPr lang="en-US" altLang="zh-CN" sz="1600" dirty="0">
                  <a:solidFill>
                    <a:schemeClr val="bg1"/>
                  </a:solidFill>
                  <a:latin typeface="Arial" panose="020B0604020202020204" pitchFamily="34" charset="0"/>
                  <a:cs typeface="Arial" panose="020B0604020202020204" pitchFamily="34" charset="0"/>
                </a:rPr>
                <a:t>, </a:t>
              </a:r>
              <a:r>
                <a:rPr lang="en-US" altLang="zh-CN" sz="1600" dirty="0">
                  <a:solidFill>
                    <a:schemeClr val="bg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Weiwei Lin</a:t>
              </a:r>
              <a:r>
                <a:rPr lang="en-US" altLang="zh-CN" sz="1600" dirty="0">
                  <a:solidFill>
                    <a:schemeClr val="bg1"/>
                  </a:solidFill>
                  <a:latin typeface="Arial" panose="020B0604020202020204" pitchFamily="34" charset="0"/>
                  <a:cs typeface="Arial" panose="020B0604020202020204" pitchFamily="34" charset="0"/>
                </a:rPr>
                <a:t>, </a:t>
              </a:r>
              <a:r>
                <a:rPr lang="en-US" altLang="zh-CN" sz="1600" dirty="0" err="1">
                  <a:solidFill>
                    <a:schemeClr val="bg1"/>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Wentai</a:t>
              </a:r>
              <a:r>
                <a:rPr lang="en-US" altLang="zh-CN" sz="1600" dirty="0">
                  <a:solidFill>
                    <a:schemeClr val="bg1"/>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 Wu</a:t>
              </a:r>
              <a:r>
                <a:rPr lang="en-US" altLang="zh-CN" sz="1600" dirty="0">
                  <a:solidFill>
                    <a:schemeClr val="bg1"/>
                  </a:solidFill>
                  <a:latin typeface="Arial" panose="020B0604020202020204" pitchFamily="34" charset="0"/>
                  <a:cs typeface="Arial" panose="020B0604020202020204" pitchFamily="34" charset="0"/>
                </a:rPr>
                <a:t>,</a:t>
              </a:r>
              <a:r>
                <a:rPr lang="en-US" altLang="zh-CN" sz="1600" dirty="0">
                  <a:solidFill>
                    <a:schemeClr val="bg1"/>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 </a:t>
              </a:r>
              <a:r>
                <a:rPr lang="en-US" altLang="zh-CN" sz="1600" dirty="0" err="1">
                  <a:solidFill>
                    <a:schemeClr val="bg1"/>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Songbo</a:t>
              </a:r>
              <a:r>
                <a:rPr lang="en-US" altLang="zh-CN" sz="1600" dirty="0">
                  <a:solidFill>
                    <a:schemeClr val="bg1"/>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 Wang</a:t>
              </a:r>
              <a:r>
                <a:rPr lang="en-US" altLang="zh-CN" sz="1600" dirty="0">
                  <a:solidFill>
                    <a:schemeClr val="bg1"/>
                  </a:solidFill>
                  <a:latin typeface="Arial" panose="020B0604020202020204" pitchFamily="34" charset="0"/>
                  <a:cs typeface="Arial" panose="020B0604020202020204" pitchFamily="34" charset="0"/>
                </a:rPr>
                <a:t> and </a:t>
              </a:r>
              <a:r>
                <a:rPr lang="en-US" altLang="zh-CN" sz="1600" dirty="0" err="1">
                  <a:solidFill>
                    <a:schemeClr val="bg1"/>
                  </a:solidFill>
                  <a:latin typeface="Arial" panose="020B0604020202020204" pitchFamily="34" charset="0"/>
                  <a:cs typeface="Arial" panose="020B0604020202020204" pitchFamily="34" charset="0"/>
                  <a:hlinkClick r:id="rId7">
                    <a:extLst>
                      <a:ext uri="{A12FA001-AC4F-418D-AE19-62706E023703}">
                        <ahyp:hlinkClr xmlns:ahyp="http://schemas.microsoft.com/office/drawing/2018/hyperlinkcolor" val="tx"/>
                      </a:ext>
                    </a:extLst>
                  </a:hlinkClick>
                </a:rPr>
                <a:t>Yongxiang</a:t>
              </a:r>
              <a:r>
                <a:rPr lang="en-US" altLang="zh-CN" sz="1600" dirty="0">
                  <a:solidFill>
                    <a:schemeClr val="bg1"/>
                  </a:solidFill>
                  <a:latin typeface="Arial" panose="020B0604020202020204" pitchFamily="34" charset="0"/>
                  <a:cs typeface="Arial" panose="020B0604020202020204" pitchFamily="34" charset="0"/>
                  <a:hlinkClick r:id="rId7">
                    <a:extLst>
                      <a:ext uri="{A12FA001-AC4F-418D-AE19-62706E023703}">
                        <ahyp:hlinkClr xmlns:ahyp="http://schemas.microsoft.com/office/drawing/2018/hyperlinkcolor" val="tx"/>
                      </a:ext>
                    </a:extLst>
                  </a:hlinkClick>
                </a:rPr>
                <a:t> Wang</a:t>
              </a:r>
              <a:endParaRPr lang="zh-CN" altLang="en-US" sz="1600" dirty="0">
                <a:solidFill>
                  <a:schemeClr val="bg1"/>
                </a:solidFill>
                <a:latin typeface="Arial" panose="020B0604020202020204" pitchFamily="34" charset="0"/>
                <a:cs typeface="Arial" panose="020B0604020202020204" pitchFamily="34" charset="0"/>
              </a:endParaRPr>
            </a:p>
          </p:txBody>
        </p:sp>
      </p:grpSp>
      <p:sp>
        <p:nvSpPr>
          <p:cNvPr id="2" name="文本框 1">
            <a:extLst>
              <a:ext uri="{FF2B5EF4-FFF2-40B4-BE49-F238E27FC236}">
                <a16:creationId xmlns:a16="http://schemas.microsoft.com/office/drawing/2014/main" id="{019E4B3F-69B4-8EEE-5D1D-89DB6241639A}"/>
              </a:ext>
            </a:extLst>
          </p:cNvPr>
          <p:cNvSpPr txBox="1"/>
          <p:nvPr/>
        </p:nvSpPr>
        <p:spPr bwMode="auto">
          <a:xfrm>
            <a:off x="351876" y="165152"/>
            <a:ext cx="2054225" cy="646331"/>
          </a:xfrm>
          <a:prstGeom prst="rect">
            <a:avLst/>
          </a:prstGeom>
          <a:noFill/>
        </p:spPr>
        <p:txBody>
          <a:bodyPr>
            <a:spAutoFit/>
          </a:bodyPr>
          <a:lstStyle/>
          <a:p>
            <a:pPr algn="ctr" fontAlgn="auto"/>
            <a:r>
              <a:rPr lang="en-US" altLang="zh-CN"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Paper 5</a:t>
            </a:r>
            <a:endParaRPr lang="zh-HK" altLang="en-US" sz="36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6" name="组合 15">
            <a:extLst>
              <a:ext uri="{FF2B5EF4-FFF2-40B4-BE49-F238E27FC236}">
                <a16:creationId xmlns:a16="http://schemas.microsoft.com/office/drawing/2014/main" id="{623C4FE0-2A9C-A182-15E8-2521C6A4DC31}"/>
              </a:ext>
            </a:extLst>
          </p:cNvPr>
          <p:cNvGrpSpPr/>
          <p:nvPr/>
        </p:nvGrpSpPr>
        <p:grpSpPr>
          <a:xfrm>
            <a:off x="-1" y="6553200"/>
            <a:ext cx="12192001" cy="304800"/>
            <a:chOff x="0" y="6569404"/>
            <a:chExt cx="9144000" cy="288000"/>
          </a:xfrm>
        </p:grpSpPr>
        <p:sp>
          <p:nvSpPr>
            <p:cNvPr id="17" name="矩形 16">
              <a:extLst>
                <a:ext uri="{FF2B5EF4-FFF2-40B4-BE49-F238E27FC236}">
                  <a16:creationId xmlns:a16="http://schemas.microsoft.com/office/drawing/2014/main" id="{2B709EBF-C10A-AFBC-E987-00565C4BE3E7}"/>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4547FCFA-4751-009C-8906-A5E0C9C8A59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9" name="灯片编号占位符 5">
            <a:extLst>
              <a:ext uri="{FF2B5EF4-FFF2-40B4-BE49-F238E27FC236}">
                <a16:creationId xmlns:a16="http://schemas.microsoft.com/office/drawing/2014/main" id="{BAC95804-172D-B146-E016-9905750BF97B}"/>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71</a:t>
            </a:fld>
            <a:endParaRPr lang="zh-HK" altLang="en-US" sz="1600" dirty="0">
              <a:solidFill>
                <a:schemeClr val="bg1"/>
              </a:solidFill>
            </a:endParaRPr>
          </a:p>
        </p:txBody>
      </p:sp>
      <p:grpSp>
        <p:nvGrpSpPr>
          <p:cNvPr id="10" name="组合 9">
            <a:extLst>
              <a:ext uri="{FF2B5EF4-FFF2-40B4-BE49-F238E27FC236}">
                <a16:creationId xmlns:a16="http://schemas.microsoft.com/office/drawing/2014/main" id="{E50E8C58-5E22-E973-1AF0-858B91D24D19}"/>
              </a:ext>
            </a:extLst>
          </p:cNvPr>
          <p:cNvGrpSpPr/>
          <p:nvPr/>
        </p:nvGrpSpPr>
        <p:grpSpPr>
          <a:xfrm>
            <a:off x="351876" y="4596014"/>
            <a:ext cx="11648124" cy="1117600"/>
            <a:chOff x="623" y="7327"/>
            <a:chExt cx="15962" cy="1760"/>
          </a:xfrm>
        </p:grpSpPr>
        <p:sp>
          <p:nvSpPr>
            <p:cNvPr id="12" name="文本框 11">
              <a:extLst>
                <a:ext uri="{FF2B5EF4-FFF2-40B4-BE49-F238E27FC236}">
                  <a16:creationId xmlns:a16="http://schemas.microsoft.com/office/drawing/2014/main" id="{25AA1785-356E-A345-26B6-65F2DB228454}"/>
                </a:ext>
              </a:extLst>
            </p:cNvPr>
            <p:cNvSpPr txBox="1"/>
            <p:nvPr/>
          </p:nvSpPr>
          <p:spPr>
            <a:xfrm>
              <a:off x="623" y="7327"/>
              <a:ext cx="15962" cy="582"/>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in:</a:t>
              </a:r>
              <a:r>
                <a:rPr lang="en-US" altLang="zh-CN" dirty="0">
                  <a:latin typeface="Arial" panose="020B0604020202020204" pitchFamily="34" charset="0"/>
                  <a:cs typeface="Arial" panose="020B0604020202020204" pitchFamily="34" charset="0"/>
                </a:rPr>
                <a:t> ICLR 2024</a:t>
              </a:r>
            </a:p>
          </p:txBody>
        </p:sp>
        <p:sp>
          <p:nvSpPr>
            <p:cNvPr id="14" name="文本框 13">
              <a:extLst>
                <a:ext uri="{FF2B5EF4-FFF2-40B4-BE49-F238E27FC236}">
                  <a16:creationId xmlns:a16="http://schemas.microsoft.com/office/drawing/2014/main" id="{3353C333-422A-A3D7-B5FA-25EA90FF33A1}"/>
                </a:ext>
              </a:extLst>
            </p:cNvPr>
            <p:cNvSpPr txBox="1"/>
            <p:nvPr/>
          </p:nvSpPr>
          <p:spPr>
            <a:xfrm>
              <a:off x="623" y="8507"/>
              <a:ext cx="9184" cy="580"/>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Published Time:</a:t>
              </a:r>
              <a:r>
                <a:rPr lang="en-US" altLang="zh-CN" dirty="0">
                  <a:latin typeface="Arial" panose="020B0604020202020204" pitchFamily="34" charset="0"/>
                  <a:cs typeface="Arial" panose="020B0604020202020204" pitchFamily="34" charset="0"/>
                </a:rPr>
                <a:t> 2024</a:t>
              </a:r>
            </a:p>
          </p:txBody>
        </p:sp>
      </p:grpSp>
      <p:pic>
        <p:nvPicPr>
          <p:cNvPr id="15" name="图片 14">
            <a:extLst>
              <a:ext uri="{FF2B5EF4-FFF2-40B4-BE49-F238E27FC236}">
                <a16:creationId xmlns:a16="http://schemas.microsoft.com/office/drawing/2014/main" id="{18F6B5B1-2548-227F-08E7-8F0A00996F3D}"/>
              </a:ext>
            </a:extLst>
          </p:cNvPr>
          <p:cNvPicPr>
            <a:picLocks noChangeAspect="1"/>
          </p:cNvPicPr>
          <p:nvPr/>
        </p:nvPicPr>
        <p:blipFill>
          <a:blip r:embed="rId8" cstate="print">
            <a:clrChange>
              <a:clrFrom>
                <a:srgbClr val="FFFFFF"/>
              </a:clrFrom>
              <a:clrTo>
                <a:srgbClr val="FFFFFF">
                  <a:alpha val="0"/>
                </a:srgbClr>
              </a:clrTo>
            </a:clrChange>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27626594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18"/>
          <p:cNvGrpSpPr/>
          <p:nvPr/>
        </p:nvGrpSpPr>
        <p:grpSpPr bwMode="auto">
          <a:xfrm>
            <a:off x="2409457" y="2650330"/>
            <a:ext cx="1505450" cy="1479472"/>
            <a:chOff x="1709739" y="2636838"/>
            <a:chExt cx="1590160" cy="1584325"/>
          </a:xfrm>
          <a:solidFill>
            <a:srgbClr val="044875"/>
          </a:solidFill>
        </p:grpSpPr>
        <p:sp>
          <p:nvSpPr>
            <p:cNvPr id="35" name="Freeform 6"/>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7" name="Freeform 7"/>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8" name="Freeform 8"/>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39" name="Freeform 9"/>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0" name="Freeform 10"/>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1" name="Freeform 11"/>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2" name="Freeform 12"/>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3" name="Freeform 13"/>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4" name="Freeform 14"/>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31" name="文本框 30"/>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9" name="组合 18"/>
          <p:cNvGrpSpPr/>
          <p:nvPr>
            <p:custDataLst>
              <p:tags r:id="rId1"/>
            </p:custDataLst>
          </p:nvPr>
        </p:nvGrpSpPr>
        <p:grpSpPr>
          <a:xfrm>
            <a:off x="4523741" y="2047924"/>
            <a:ext cx="5370513" cy="534987"/>
            <a:chOff x="3281952" y="1484784"/>
            <a:chExt cx="5370513" cy="534987"/>
          </a:xfrm>
        </p:grpSpPr>
        <p:grpSp>
          <p:nvGrpSpPr>
            <p:cNvPr id="14" name="组合 13"/>
            <p:cNvGrpSpPr/>
            <p:nvPr/>
          </p:nvGrpSpPr>
          <p:grpSpPr>
            <a:xfrm>
              <a:off x="3943940" y="1484784"/>
              <a:ext cx="4708525" cy="534987"/>
              <a:chOff x="3943940" y="1626760"/>
              <a:chExt cx="4708525" cy="534987"/>
            </a:xfrm>
          </p:grpSpPr>
          <p:sp>
            <p:nvSpPr>
              <p:cNvPr id="49" name="Freeform 74"/>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0" name="文本框 20"/>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 name="矩形 50"/>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 name="直接连接符 51"/>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281952" y="1484784"/>
              <a:ext cx="689642" cy="534987"/>
              <a:chOff x="3281952" y="1626760"/>
              <a:chExt cx="689642" cy="534987"/>
            </a:xfrm>
          </p:grpSpPr>
          <p:sp>
            <p:nvSpPr>
              <p:cNvPr id="53" name="矩形 52"/>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 name="文本框 18"/>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22" name="组合 21"/>
          <p:cNvGrpSpPr/>
          <p:nvPr>
            <p:custDataLst>
              <p:tags r:id="rId2"/>
            </p:custDataLst>
          </p:nvPr>
        </p:nvGrpSpPr>
        <p:grpSpPr>
          <a:xfrm>
            <a:off x="4503593" y="3688642"/>
            <a:ext cx="5372100" cy="534987"/>
            <a:chOff x="3261805" y="3188752"/>
            <a:chExt cx="5372100" cy="534987"/>
          </a:xfrm>
        </p:grpSpPr>
        <p:grpSp>
          <p:nvGrpSpPr>
            <p:cNvPr id="12" name="组合 11"/>
            <p:cNvGrpSpPr/>
            <p:nvPr/>
          </p:nvGrpSpPr>
          <p:grpSpPr>
            <a:xfrm>
              <a:off x="3261805" y="3188752"/>
              <a:ext cx="689593" cy="534987"/>
              <a:chOff x="3261805" y="3188752"/>
              <a:chExt cx="689593" cy="534987"/>
            </a:xfrm>
          </p:grpSpPr>
          <p:sp>
            <p:nvSpPr>
              <p:cNvPr id="61" name="矩形 60"/>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2" name="文本框 86"/>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03</a:t>
                </a:r>
                <a:endParaRPr lang="zh-CN" altLang="en-US" sz="2700">
                  <a:solidFill>
                    <a:srgbClr val="044875"/>
                  </a:solidFill>
                  <a:latin typeface="Impact" panose="020B0806030902050204" pitchFamily="34" charset="0"/>
                </a:endParaRPr>
              </a:p>
            </p:txBody>
          </p:sp>
        </p:grpSp>
        <p:grpSp>
          <p:nvGrpSpPr>
            <p:cNvPr id="16" name="组合 15"/>
            <p:cNvGrpSpPr/>
            <p:nvPr/>
          </p:nvGrpSpPr>
          <p:grpSpPr>
            <a:xfrm>
              <a:off x="3923792" y="3188752"/>
              <a:ext cx="4710113" cy="534987"/>
              <a:chOff x="3923792" y="3188752"/>
              <a:chExt cx="4710113" cy="534987"/>
            </a:xfrm>
          </p:grpSpPr>
          <p:sp>
            <p:nvSpPr>
              <p:cNvPr id="56" name="文本框 81"/>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57" name="矩形 56"/>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8" name="直接连接符 57"/>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Freeform 71"/>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3" name="组合 22"/>
          <p:cNvGrpSpPr/>
          <p:nvPr>
            <p:custDataLst>
              <p:tags r:id="rId3"/>
            </p:custDataLst>
          </p:nvPr>
        </p:nvGrpSpPr>
        <p:grpSpPr>
          <a:xfrm>
            <a:off x="4503593" y="4509001"/>
            <a:ext cx="5372100" cy="534987"/>
            <a:chOff x="3261805" y="4046141"/>
            <a:chExt cx="5372100" cy="534987"/>
          </a:xfrm>
        </p:grpSpPr>
        <p:grpSp>
          <p:nvGrpSpPr>
            <p:cNvPr id="13" name="组合 12"/>
            <p:cNvGrpSpPr/>
            <p:nvPr/>
          </p:nvGrpSpPr>
          <p:grpSpPr>
            <a:xfrm>
              <a:off x="3261805" y="4046141"/>
              <a:ext cx="689447" cy="534987"/>
              <a:chOff x="3261805" y="3969748"/>
              <a:chExt cx="689447" cy="534987"/>
            </a:xfrm>
          </p:grpSpPr>
          <p:sp>
            <p:nvSpPr>
              <p:cNvPr id="89" name="矩形 88"/>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0" name="文本框 131"/>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a:solidFill>
                      <a:srgbClr val="044875"/>
                    </a:solidFill>
                    <a:latin typeface="Impact" panose="020B0806030902050204" pitchFamily="34" charset="0"/>
                  </a:rPr>
                  <a:t>04</a:t>
                </a:r>
                <a:endParaRPr lang="zh-CN" altLang="en-US" sz="2700">
                  <a:solidFill>
                    <a:srgbClr val="044875"/>
                  </a:solidFill>
                  <a:latin typeface="Impact" panose="020B0806030902050204" pitchFamily="34" charset="0"/>
                </a:endParaRPr>
              </a:p>
            </p:txBody>
          </p:sp>
        </p:grpSp>
        <p:grpSp>
          <p:nvGrpSpPr>
            <p:cNvPr id="17" name="组合 16"/>
            <p:cNvGrpSpPr/>
            <p:nvPr/>
          </p:nvGrpSpPr>
          <p:grpSpPr>
            <a:xfrm>
              <a:off x="3923792" y="4046141"/>
              <a:ext cx="4710113" cy="534987"/>
              <a:chOff x="3923792" y="3969748"/>
              <a:chExt cx="4710113" cy="534987"/>
            </a:xfrm>
          </p:grpSpPr>
          <p:sp>
            <p:nvSpPr>
              <p:cNvPr id="64" name="文本框 126"/>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65" name="矩形 64"/>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6" name="直接连接符 85"/>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306"/>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20" name="组合 19"/>
          <p:cNvGrpSpPr/>
          <p:nvPr>
            <p:custDataLst>
              <p:tags r:id="rId4"/>
            </p:custDataLst>
          </p:nvPr>
        </p:nvGrpSpPr>
        <p:grpSpPr>
          <a:xfrm>
            <a:off x="4517645" y="2868283"/>
            <a:ext cx="5370513" cy="534987"/>
            <a:chOff x="3275856" y="2348880"/>
            <a:chExt cx="5370513" cy="534987"/>
          </a:xfrm>
        </p:grpSpPr>
        <p:grpSp>
          <p:nvGrpSpPr>
            <p:cNvPr id="11" name="组合 10"/>
            <p:cNvGrpSpPr/>
            <p:nvPr/>
          </p:nvGrpSpPr>
          <p:grpSpPr>
            <a:xfrm>
              <a:off x="3275856" y="2348880"/>
              <a:ext cx="689474" cy="534987"/>
              <a:chOff x="3275856" y="2407756"/>
              <a:chExt cx="689474" cy="534987"/>
            </a:xfrm>
          </p:grpSpPr>
          <p:sp>
            <p:nvSpPr>
              <p:cNvPr id="97" name="矩形 96"/>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8" name="文本框 78"/>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5" name="组合 14"/>
            <p:cNvGrpSpPr/>
            <p:nvPr/>
          </p:nvGrpSpPr>
          <p:grpSpPr>
            <a:xfrm>
              <a:off x="3937844" y="2348880"/>
              <a:ext cx="4708525" cy="534987"/>
              <a:chOff x="3937844" y="2407756"/>
              <a:chExt cx="4708525" cy="534987"/>
            </a:xfrm>
          </p:grpSpPr>
          <p:sp>
            <p:nvSpPr>
              <p:cNvPr id="92" name="文本框 73"/>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93" name="矩形 92"/>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4" name="直接连接符 93"/>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6" name="Freeform 30"/>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7" name="组合 6">
            <a:extLst>
              <a:ext uri="{FF2B5EF4-FFF2-40B4-BE49-F238E27FC236}">
                <a16:creationId xmlns:a16="http://schemas.microsoft.com/office/drawing/2014/main" id="{672FB0C7-6772-C5DC-6A66-12D51CF0A762}"/>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903259D7-88E6-A587-BA69-01AE6CF9159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47FD3BCE-ABFB-87F9-D242-364D216475B9}"/>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7F24C048-A359-FE98-7E80-DBD473F807D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72</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68852B2E-7B2D-C4E9-E6D8-3B5AFB39E0BC}"/>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extLst>
      <p:ext uri="{BB962C8B-B14F-4D97-AF65-F5344CB8AC3E}">
        <p14:creationId xmlns:p14="http://schemas.microsoft.com/office/powerpoint/2010/main" val="1368981689"/>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7A46353-A232-0E71-0097-136BC0172C9F}"/>
              </a:ext>
            </a:extLst>
          </p:cNvPr>
          <p:cNvGrpSpPr/>
          <p:nvPr/>
        </p:nvGrpSpPr>
        <p:grpSpPr>
          <a:xfrm>
            <a:off x="-1" y="6553200"/>
            <a:ext cx="12192001" cy="304800"/>
            <a:chOff x="0" y="6569404"/>
            <a:chExt cx="9144000" cy="288000"/>
          </a:xfrm>
        </p:grpSpPr>
        <p:sp>
          <p:nvSpPr>
            <p:cNvPr id="8" name="矩形 7">
              <a:extLst>
                <a:ext uri="{FF2B5EF4-FFF2-40B4-BE49-F238E27FC236}">
                  <a16:creationId xmlns:a16="http://schemas.microsoft.com/office/drawing/2014/main" id="{C736AE62-8F6D-9AFA-06E6-ECD72B955DE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64C272F-1841-C57F-DC15-D2BD90A5377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F5B60254-3F94-ACC4-54C2-28D1691F371D}"/>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73</a:t>
            </a:fld>
            <a:endParaRPr lang="zh-HK" altLang="en-US" sz="1600" dirty="0">
              <a:solidFill>
                <a:schemeClr val="bg1"/>
              </a:solidFill>
            </a:endParaRPr>
          </a:p>
        </p:txBody>
      </p:sp>
      <p:pic>
        <p:nvPicPr>
          <p:cNvPr id="25" name="图片 24">
            <a:extLst>
              <a:ext uri="{FF2B5EF4-FFF2-40B4-BE49-F238E27FC236}">
                <a16:creationId xmlns:a16="http://schemas.microsoft.com/office/drawing/2014/main" id="{A3018AC7-0553-43E2-B350-F76141839A8A}"/>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496" name="组合 18">
            <a:extLst>
              <a:ext uri="{FF2B5EF4-FFF2-40B4-BE49-F238E27FC236}">
                <a16:creationId xmlns:a16="http://schemas.microsoft.com/office/drawing/2014/main" id="{854B8CB7-1A4B-42D3-8E48-76F185ACDD9B}"/>
              </a:ext>
            </a:extLst>
          </p:cNvPr>
          <p:cNvGrpSpPr/>
          <p:nvPr/>
        </p:nvGrpSpPr>
        <p:grpSpPr bwMode="auto">
          <a:xfrm>
            <a:off x="2409457" y="2650330"/>
            <a:ext cx="1505450" cy="1479472"/>
            <a:chOff x="1709739" y="2636838"/>
            <a:chExt cx="1590160" cy="1584325"/>
          </a:xfrm>
          <a:solidFill>
            <a:srgbClr val="044875"/>
          </a:solidFill>
        </p:grpSpPr>
        <p:sp>
          <p:nvSpPr>
            <p:cNvPr id="497" name="Freeform 6">
              <a:extLst>
                <a:ext uri="{FF2B5EF4-FFF2-40B4-BE49-F238E27FC236}">
                  <a16:creationId xmlns:a16="http://schemas.microsoft.com/office/drawing/2014/main" id="{C39E0309-EB67-4EAC-9531-B1D4B30CB162}"/>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8" name="Freeform 7">
              <a:extLst>
                <a:ext uri="{FF2B5EF4-FFF2-40B4-BE49-F238E27FC236}">
                  <a16:creationId xmlns:a16="http://schemas.microsoft.com/office/drawing/2014/main" id="{0AA0A214-FCF0-4EE7-BE06-5CE2BEF86F5F}"/>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499" name="Freeform 8">
              <a:extLst>
                <a:ext uri="{FF2B5EF4-FFF2-40B4-BE49-F238E27FC236}">
                  <a16:creationId xmlns:a16="http://schemas.microsoft.com/office/drawing/2014/main" id="{39B1141A-2D04-4370-B98B-2B86BD8F614E}"/>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0" name="Freeform 9">
              <a:extLst>
                <a:ext uri="{FF2B5EF4-FFF2-40B4-BE49-F238E27FC236}">
                  <a16:creationId xmlns:a16="http://schemas.microsoft.com/office/drawing/2014/main" id="{4FC49958-F150-4EEF-AA46-9D6603396EB1}"/>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1" name="Freeform 10">
              <a:extLst>
                <a:ext uri="{FF2B5EF4-FFF2-40B4-BE49-F238E27FC236}">
                  <a16:creationId xmlns:a16="http://schemas.microsoft.com/office/drawing/2014/main" id="{C1D6D8F0-2D62-4DAF-B424-B8632A2EACD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2" name="Freeform 11">
              <a:extLst>
                <a:ext uri="{FF2B5EF4-FFF2-40B4-BE49-F238E27FC236}">
                  <a16:creationId xmlns:a16="http://schemas.microsoft.com/office/drawing/2014/main" id="{426A6134-3ACE-48CA-8A8B-647FD5342B10}"/>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3" name="Freeform 12">
              <a:extLst>
                <a:ext uri="{FF2B5EF4-FFF2-40B4-BE49-F238E27FC236}">
                  <a16:creationId xmlns:a16="http://schemas.microsoft.com/office/drawing/2014/main" id="{51608EB7-8C24-4021-B07D-BCBA2182EB77}"/>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4" name="Freeform 13">
              <a:extLst>
                <a:ext uri="{FF2B5EF4-FFF2-40B4-BE49-F238E27FC236}">
                  <a16:creationId xmlns:a16="http://schemas.microsoft.com/office/drawing/2014/main" id="{826E87AD-0AC4-47F9-AE91-D8215BE92B5F}"/>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05" name="Freeform 14">
              <a:extLst>
                <a:ext uri="{FF2B5EF4-FFF2-40B4-BE49-F238E27FC236}">
                  <a16:creationId xmlns:a16="http://schemas.microsoft.com/office/drawing/2014/main" id="{E0EB99D6-33E0-442C-BD90-B33985A01CA3}"/>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506" name="文本框 505">
            <a:extLst>
              <a:ext uri="{FF2B5EF4-FFF2-40B4-BE49-F238E27FC236}">
                <a16:creationId xmlns:a16="http://schemas.microsoft.com/office/drawing/2014/main" id="{AFBCCE6B-C21A-4359-9525-E41661851CE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507" name="组合 506">
            <a:extLst>
              <a:ext uri="{FF2B5EF4-FFF2-40B4-BE49-F238E27FC236}">
                <a16:creationId xmlns:a16="http://schemas.microsoft.com/office/drawing/2014/main" id="{C4F8B5E0-3A9E-43DC-9750-04C5C01D969D}"/>
              </a:ext>
            </a:extLst>
          </p:cNvPr>
          <p:cNvGrpSpPr/>
          <p:nvPr>
            <p:custDataLst>
              <p:tags r:id="rId1"/>
            </p:custDataLst>
          </p:nvPr>
        </p:nvGrpSpPr>
        <p:grpSpPr>
          <a:xfrm>
            <a:off x="4523741" y="2047924"/>
            <a:ext cx="5370513" cy="534987"/>
            <a:chOff x="3281952" y="1484784"/>
            <a:chExt cx="5370513" cy="534987"/>
          </a:xfrm>
        </p:grpSpPr>
        <p:grpSp>
          <p:nvGrpSpPr>
            <p:cNvPr id="508" name="组合 507">
              <a:extLst>
                <a:ext uri="{FF2B5EF4-FFF2-40B4-BE49-F238E27FC236}">
                  <a16:creationId xmlns:a16="http://schemas.microsoft.com/office/drawing/2014/main" id="{D0CD1FD4-E30B-4C04-ADA0-E00A723092D8}"/>
                </a:ext>
              </a:extLst>
            </p:cNvPr>
            <p:cNvGrpSpPr/>
            <p:nvPr/>
          </p:nvGrpSpPr>
          <p:grpSpPr>
            <a:xfrm>
              <a:off x="3943940" y="1484784"/>
              <a:ext cx="4708525" cy="534987"/>
              <a:chOff x="3943940" y="1626760"/>
              <a:chExt cx="4708525" cy="534987"/>
            </a:xfrm>
          </p:grpSpPr>
          <p:sp>
            <p:nvSpPr>
              <p:cNvPr id="512" name="Freeform 74">
                <a:extLst>
                  <a:ext uri="{FF2B5EF4-FFF2-40B4-BE49-F238E27FC236}">
                    <a16:creationId xmlns:a16="http://schemas.microsoft.com/office/drawing/2014/main" id="{134D63FA-7F97-4DC5-A1CC-DE424B1B768C}"/>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p:spPr>
            <p:txBody>
              <a:bodyPr/>
              <a:lstStyle/>
              <a:p>
                <a:pPr>
                  <a:defRPr/>
                </a:pPr>
                <a:endParaRPr lang="zh-CN" altLang="en-US" b="1">
                  <a:solidFill>
                    <a:prstClr val="black"/>
                  </a:solidFill>
                </a:endParaRPr>
              </a:p>
            </p:txBody>
          </p:sp>
          <p:sp>
            <p:nvSpPr>
              <p:cNvPr id="513" name="文本框 20">
                <a:extLst>
                  <a:ext uri="{FF2B5EF4-FFF2-40B4-BE49-F238E27FC236}">
                    <a16:creationId xmlns:a16="http://schemas.microsoft.com/office/drawing/2014/main" id="{F52D626D-9F1F-491D-86BE-C25C64971066}"/>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Problem Description</a:t>
                </a:r>
                <a:endParaRPr lang="zh-CN" altLang="en-US" sz="2400" b="1" dirty="0">
                  <a:solidFill>
                    <a:srgbClr val="044875"/>
                  </a:solidFill>
                  <a:latin typeface="Times New Roman" panose="02020603050405020304" pitchFamily="18" charset="0"/>
                  <a:ea typeface="微软雅黑" panose="020B0503020204020204" charset="-122"/>
                </a:endParaRPr>
              </a:p>
            </p:txBody>
          </p:sp>
          <p:sp>
            <p:nvSpPr>
              <p:cNvPr id="514" name="矩形 513">
                <a:extLst>
                  <a:ext uri="{FF2B5EF4-FFF2-40B4-BE49-F238E27FC236}">
                    <a16:creationId xmlns:a16="http://schemas.microsoft.com/office/drawing/2014/main" id="{3D285A3A-933C-4B17-9A33-1D437AF90F1B}"/>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15" name="直接连接符 514">
                <a:extLst>
                  <a:ext uri="{FF2B5EF4-FFF2-40B4-BE49-F238E27FC236}">
                    <a16:creationId xmlns:a16="http://schemas.microsoft.com/office/drawing/2014/main" id="{EF5D593A-ADFC-455F-8AAB-003B9E42C3C3}"/>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509" name="组合 508">
              <a:extLst>
                <a:ext uri="{FF2B5EF4-FFF2-40B4-BE49-F238E27FC236}">
                  <a16:creationId xmlns:a16="http://schemas.microsoft.com/office/drawing/2014/main" id="{1864DC6D-5AEC-4949-90DC-7620EC854008}"/>
                </a:ext>
              </a:extLst>
            </p:cNvPr>
            <p:cNvGrpSpPr/>
            <p:nvPr/>
          </p:nvGrpSpPr>
          <p:grpSpPr>
            <a:xfrm>
              <a:off x="3281952" y="1484784"/>
              <a:ext cx="689642" cy="534987"/>
              <a:chOff x="3281952" y="1626760"/>
              <a:chExt cx="689642" cy="534987"/>
            </a:xfrm>
          </p:grpSpPr>
          <p:sp>
            <p:nvSpPr>
              <p:cNvPr id="510" name="矩形 509">
                <a:extLst>
                  <a:ext uri="{FF2B5EF4-FFF2-40B4-BE49-F238E27FC236}">
                    <a16:creationId xmlns:a16="http://schemas.microsoft.com/office/drawing/2014/main" id="{02CA0AF2-F206-4FEB-A585-FAC07E799030}"/>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11" name="文本框 18">
                <a:extLst>
                  <a:ext uri="{FF2B5EF4-FFF2-40B4-BE49-F238E27FC236}">
                    <a16:creationId xmlns:a16="http://schemas.microsoft.com/office/drawing/2014/main" id="{B9FF2992-AC1D-4401-AAE7-A69E646B3D2F}"/>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01</a:t>
                </a:r>
                <a:endParaRPr lang="zh-CN" altLang="en-US" sz="2700" dirty="0">
                  <a:solidFill>
                    <a:srgbClr val="044875"/>
                  </a:solidFill>
                  <a:latin typeface="Impact" panose="020B0806030902050204" pitchFamily="34" charset="0"/>
                </a:endParaRPr>
              </a:p>
            </p:txBody>
          </p:sp>
        </p:grpSp>
      </p:grpSp>
      <p:grpSp>
        <p:nvGrpSpPr>
          <p:cNvPr id="516" name="组合 515">
            <a:extLst>
              <a:ext uri="{FF2B5EF4-FFF2-40B4-BE49-F238E27FC236}">
                <a16:creationId xmlns:a16="http://schemas.microsoft.com/office/drawing/2014/main" id="{84A838AD-CD74-4AE7-BA04-F6DBB95CCD2A}"/>
              </a:ext>
            </a:extLst>
          </p:cNvPr>
          <p:cNvGrpSpPr/>
          <p:nvPr>
            <p:custDataLst>
              <p:tags r:id="rId2"/>
            </p:custDataLst>
          </p:nvPr>
        </p:nvGrpSpPr>
        <p:grpSpPr>
          <a:xfrm>
            <a:off x="4503593" y="3688642"/>
            <a:ext cx="5372100" cy="534987"/>
            <a:chOff x="3261805" y="3188752"/>
            <a:chExt cx="5372100" cy="534987"/>
          </a:xfrm>
        </p:grpSpPr>
        <p:grpSp>
          <p:nvGrpSpPr>
            <p:cNvPr id="517" name="组合 516">
              <a:extLst>
                <a:ext uri="{FF2B5EF4-FFF2-40B4-BE49-F238E27FC236}">
                  <a16:creationId xmlns:a16="http://schemas.microsoft.com/office/drawing/2014/main" id="{DD2A4271-CF3A-4BF3-A9AC-D12549973C04}"/>
                </a:ext>
              </a:extLst>
            </p:cNvPr>
            <p:cNvGrpSpPr/>
            <p:nvPr/>
          </p:nvGrpSpPr>
          <p:grpSpPr>
            <a:xfrm>
              <a:off x="3261805" y="3188752"/>
              <a:ext cx="689593" cy="534987"/>
              <a:chOff x="3261805" y="3188752"/>
              <a:chExt cx="689593" cy="534987"/>
            </a:xfrm>
          </p:grpSpPr>
          <p:sp>
            <p:nvSpPr>
              <p:cNvPr id="523" name="矩形 522">
                <a:extLst>
                  <a:ext uri="{FF2B5EF4-FFF2-40B4-BE49-F238E27FC236}">
                    <a16:creationId xmlns:a16="http://schemas.microsoft.com/office/drawing/2014/main" id="{4EE51B82-A563-4EE6-BE8A-8040A42E59E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24" name="文本框 86">
                <a:extLst>
                  <a:ext uri="{FF2B5EF4-FFF2-40B4-BE49-F238E27FC236}">
                    <a16:creationId xmlns:a16="http://schemas.microsoft.com/office/drawing/2014/main" id="{5ED9416D-199A-4636-8C28-E61818D0EB56}"/>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518" name="组合 517">
              <a:extLst>
                <a:ext uri="{FF2B5EF4-FFF2-40B4-BE49-F238E27FC236}">
                  <a16:creationId xmlns:a16="http://schemas.microsoft.com/office/drawing/2014/main" id="{C4AF836E-E7BE-4563-9AAA-2D60E7FA6DC1}"/>
                </a:ext>
              </a:extLst>
            </p:cNvPr>
            <p:cNvGrpSpPr/>
            <p:nvPr/>
          </p:nvGrpSpPr>
          <p:grpSpPr>
            <a:xfrm>
              <a:off x="3923792" y="3188752"/>
              <a:ext cx="4710113" cy="534987"/>
              <a:chOff x="3923792" y="3188752"/>
              <a:chExt cx="4710113" cy="534987"/>
            </a:xfrm>
          </p:grpSpPr>
          <p:sp>
            <p:nvSpPr>
              <p:cNvPr id="519" name="文本框 81">
                <a:extLst>
                  <a:ext uri="{FF2B5EF4-FFF2-40B4-BE49-F238E27FC236}">
                    <a16:creationId xmlns:a16="http://schemas.microsoft.com/office/drawing/2014/main" id="{2B3C1DB6-A8FF-42D6-AE3B-655420AE68FF}"/>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20" name="矩形 519">
                <a:extLst>
                  <a:ext uri="{FF2B5EF4-FFF2-40B4-BE49-F238E27FC236}">
                    <a16:creationId xmlns:a16="http://schemas.microsoft.com/office/drawing/2014/main" id="{39BA8051-DF84-4EB2-90D2-1E281C3262A4}"/>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21" name="直接连接符 520">
                <a:extLst>
                  <a:ext uri="{FF2B5EF4-FFF2-40B4-BE49-F238E27FC236}">
                    <a16:creationId xmlns:a16="http://schemas.microsoft.com/office/drawing/2014/main" id="{16C251FC-7268-4403-A8AE-D4894BF5926D}"/>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2" name="Freeform 71">
                <a:extLst>
                  <a:ext uri="{FF2B5EF4-FFF2-40B4-BE49-F238E27FC236}">
                    <a16:creationId xmlns:a16="http://schemas.microsoft.com/office/drawing/2014/main" id="{ED583CC2-5D27-4094-8CC5-ECE2010769B5}"/>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25" name="组合 524">
            <a:extLst>
              <a:ext uri="{FF2B5EF4-FFF2-40B4-BE49-F238E27FC236}">
                <a16:creationId xmlns:a16="http://schemas.microsoft.com/office/drawing/2014/main" id="{9F51C812-CC6C-4FD9-99FC-4348BA8C74AD}"/>
              </a:ext>
            </a:extLst>
          </p:cNvPr>
          <p:cNvGrpSpPr/>
          <p:nvPr>
            <p:custDataLst>
              <p:tags r:id="rId3"/>
            </p:custDataLst>
          </p:nvPr>
        </p:nvGrpSpPr>
        <p:grpSpPr>
          <a:xfrm>
            <a:off x="4503593" y="4509001"/>
            <a:ext cx="5372100" cy="534987"/>
            <a:chOff x="3261805" y="4046141"/>
            <a:chExt cx="5372100" cy="534987"/>
          </a:xfrm>
        </p:grpSpPr>
        <p:grpSp>
          <p:nvGrpSpPr>
            <p:cNvPr id="526" name="组合 525">
              <a:extLst>
                <a:ext uri="{FF2B5EF4-FFF2-40B4-BE49-F238E27FC236}">
                  <a16:creationId xmlns:a16="http://schemas.microsoft.com/office/drawing/2014/main" id="{4EBAED5E-AFC8-49A4-867D-E61816C657E7}"/>
                </a:ext>
              </a:extLst>
            </p:cNvPr>
            <p:cNvGrpSpPr/>
            <p:nvPr/>
          </p:nvGrpSpPr>
          <p:grpSpPr>
            <a:xfrm>
              <a:off x="3261805" y="4046141"/>
              <a:ext cx="689447" cy="534987"/>
              <a:chOff x="3261805" y="3969748"/>
              <a:chExt cx="689447" cy="534987"/>
            </a:xfrm>
          </p:grpSpPr>
          <p:sp>
            <p:nvSpPr>
              <p:cNvPr id="532" name="矩形 531">
                <a:extLst>
                  <a:ext uri="{FF2B5EF4-FFF2-40B4-BE49-F238E27FC236}">
                    <a16:creationId xmlns:a16="http://schemas.microsoft.com/office/drawing/2014/main" id="{0AD37FD8-2FE5-4443-9158-0641FECA672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33" name="文本框 131">
                <a:extLst>
                  <a:ext uri="{FF2B5EF4-FFF2-40B4-BE49-F238E27FC236}">
                    <a16:creationId xmlns:a16="http://schemas.microsoft.com/office/drawing/2014/main" id="{45471F71-351E-4432-87C7-A08283FFDAF5}"/>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527" name="组合 526">
              <a:extLst>
                <a:ext uri="{FF2B5EF4-FFF2-40B4-BE49-F238E27FC236}">
                  <a16:creationId xmlns:a16="http://schemas.microsoft.com/office/drawing/2014/main" id="{04B8DA8C-88CE-4F66-A26A-BCB41C318861}"/>
                </a:ext>
              </a:extLst>
            </p:cNvPr>
            <p:cNvGrpSpPr/>
            <p:nvPr/>
          </p:nvGrpSpPr>
          <p:grpSpPr>
            <a:xfrm>
              <a:off x="3923792" y="4046141"/>
              <a:ext cx="4710113" cy="534987"/>
              <a:chOff x="3923792" y="3969748"/>
              <a:chExt cx="4710113" cy="534987"/>
            </a:xfrm>
          </p:grpSpPr>
          <p:sp>
            <p:nvSpPr>
              <p:cNvPr id="528" name="文本框 126">
                <a:extLst>
                  <a:ext uri="{FF2B5EF4-FFF2-40B4-BE49-F238E27FC236}">
                    <a16:creationId xmlns:a16="http://schemas.microsoft.com/office/drawing/2014/main" id="{AC4111AA-D3B0-4B5B-88D2-9F02478D313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529" name="矩形 528">
                <a:extLst>
                  <a:ext uri="{FF2B5EF4-FFF2-40B4-BE49-F238E27FC236}">
                    <a16:creationId xmlns:a16="http://schemas.microsoft.com/office/drawing/2014/main" id="{22B8483A-1D6E-4779-B1D3-F24E06B0E491}"/>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0" name="直接连接符 529">
                <a:extLst>
                  <a:ext uri="{FF2B5EF4-FFF2-40B4-BE49-F238E27FC236}">
                    <a16:creationId xmlns:a16="http://schemas.microsoft.com/office/drawing/2014/main" id="{DBFB00E9-F273-402D-A99F-D71B8AB1FEB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31" name="Freeform 306">
                <a:extLst>
                  <a:ext uri="{FF2B5EF4-FFF2-40B4-BE49-F238E27FC236}">
                    <a16:creationId xmlns:a16="http://schemas.microsoft.com/office/drawing/2014/main" id="{298BC56F-2B34-4573-B9AA-8E7FD94246C3}"/>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534" name="组合 533">
            <a:extLst>
              <a:ext uri="{FF2B5EF4-FFF2-40B4-BE49-F238E27FC236}">
                <a16:creationId xmlns:a16="http://schemas.microsoft.com/office/drawing/2014/main" id="{0175A34B-BDC0-4B2F-9161-49DF63DE2C3E}"/>
              </a:ext>
            </a:extLst>
          </p:cNvPr>
          <p:cNvGrpSpPr/>
          <p:nvPr>
            <p:custDataLst>
              <p:tags r:id="rId4"/>
            </p:custDataLst>
          </p:nvPr>
        </p:nvGrpSpPr>
        <p:grpSpPr>
          <a:xfrm>
            <a:off x="4517645" y="2868283"/>
            <a:ext cx="5370513" cy="534987"/>
            <a:chOff x="3275856" y="2348880"/>
            <a:chExt cx="5370513" cy="534987"/>
          </a:xfrm>
        </p:grpSpPr>
        <p:grpSp>
          <p:nvGrpSpPr>
            <p:cNvPr id="535" name="组合 534">
              <a:extLst>
                <a:ext uri="{FF2B5EF4-FFF2-40B4-BE49-F238E27FC236}">
                  <a16:creationId xmlns:a16="http://schemas.microsoft.com/office/drawing/2014/main" id="{B1BD14E7-09FB-415A-8106-72A17E16AD8C}"/>
                </a:ext>
              </a:extLst>
            </p:cNvPr>
            <p:cNvGrpSpPr/>
            <p:nvPr/>
          </p:nvGrpSpPr>
          <p:grpSpPr>
            <a:xfrm>
              <a:off x="3275856" y="2348880"/>
              <a:ext cx="689474" cy="534987"/>
              <a:chOff x="3275856" y="2407756"/>
              <a:chExt cx="689474" cy="534987"/>
            </a:xfrm>
          </p:grpSpPr>
          <p:sp>
            <p:nvSpPr>
              <p:cNvPr id="541" name="矩形 540">
                <a:extLst>
                  <a:ext uri="{FF2B5EF4-FFF2-40B4-BE49-F238E27FC236}">
                    <a16:creationId xmlns:a16="http://schemas.microsoft.com/office/drawing/2014/main" id="{79B45DDA-D399-4C5D-88A9-21BE3E793D65}"/>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42" name="文本框 78">
                <a:extLst>
                  <a:ext uri="{FF2B5EF4-FFF2-40B4-BE49-F238E27FC236}">
                    <a16:creationId xmlns:a16="http://schemas.microsoft.com/office/drawing/2014/main" id="{188CC224-E380-4AA3-97AF-10667293B89F}"/>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536" name="组合 535">
              <a:extLst>
                <a:ext uri="{FF2B5EF4-FFF2-40B4-BE49-F238E27FC236}">
                  <a16:creationId xmlns:a16="http://schemas.microsoft.com/office/drawing/2014/main" id="{1BA57E98-FEDB-43F7-A470-C072DCA8281F}"/>
                </a:ext>
              </a:extLst>
            </p:cNvPr>
            <p:cNvGrpSpPr/>
            <p:nvPr/>
          </p:nvGrpSpPr>
          <p:grpSpPr>
            <a:xfrm>
              <a:off x="3937844" y="2348880"/>
              <a:ext cx="4708525" cy="534987"/>
              <a:chOff x="3937844" y="2407756"/>
              <a:chExt cx="4708525" cy="534987"/>
            </a:xfrm>
          </p:grpSpPr>
          <p:sp>
            <p:nvSpPr>
              <p:cNvPr id="537" name="文本框 73">
                <a:extLst>
                  <a:ext uri="{FF2B5EF4-FFF2-40B4-BE49-F238E27FC236}">
                    <a16:creationId xmlns:a16="http://schemas.microsoft.com/office/drawing/2014/main" id="{B0D290E4-AE9D-4DDE-9883-0EADCD066FFE}"/>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538" name="矩形 537">
                <a:extLst>
                  <a:ext uri="{FF2B5EF4-FFF2-40B4-BE49-F238E27FC236}">
                    <a16:creationId xmlns:a16="http://schemas.microsoft.com/office/drawing/2014/main" id="{7098D5A6-8EA7-45F2-BAEC-EE8F975AD253}"/>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539" name="直接连接符 538">
                <a:extLst>
                  <a:ext uri="{FF2B5EF4-FFF2-40B4-BE49-F238E27FC236}">
                    <a16:creationId xmlns:a16="http://schemas.microsoft.com/office/drawing/2014/main" id="{BBA5EAED-0674-419A-89C1-679D1D85F1EA}"/>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0" name="Freeform 30">
                <a:extLst>
                  <a:ext uri="{FF2B5EF4-FFF2-40B4-BE49-F238E27FC236}">
                    <a16:creationId xmlns:a16="http://schemas.microsoft.com/office/drawing/2014/main" id="{6E71CFC7-C54A-4EE2-931F-62EBB9B6BE18}"/>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2985974029"/>
      </p:ext>
    </p:extLst>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810" y="1"/>
            <a:ext cx="1218819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120000" y="31704"/>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Problem Description </a:t>
            </a:r>
          </a:p>
        </p:txBody>
      </p:sp>
      <p:sp>
        <p:nvSpPr>
          <p:cNvPr id="8" name="文本框 7"/>
          <p:cNvSpPr txBox="1"/>
          <p:nvPr/>
        </p:nvSpPr>
        <p:spPr>
          <a:xfrm>
            <a:off x="194275" y="1701000"/>
            <a:ext cx="11805725" cy="2951064"/>
          </a:xfrm>
          <a:prstGeom prst="rect">
            <a:avLst/>
          </a:prstGeom>
          <a:noFill/>
          <a:ln>
            <a:solidFill>
              <a:srgbClr val="0174AB"/>
            </a:solidFill>
          </a:ln>
        </p:spPr>
        <p:txBody>
          <a:bodyPr wrap="square" rtlCol="0">
            <a:spAutoFit/>
          </a:bodyPr>
          <a:lstStyle/>
          <a:p>
            <a:pPr marL="285750" indent="-285750">
              <a:lnSpc>
                <a:spcPct val="150000"/>
              </a:lnSpc>
              <a:buFont typeface="Arial" panose="020B0604020202020204" pitchFamily="34" charset="0"/>
              <a:buChar char="•"/>
            </a:pPr>
            <a:r>
              <a:rPr lang="en-US" altLang="zh-CN" sz="1800" b="1" dirty="0">
                <a:latin typeface="Times New Roman" panose="02020603050405020304" pitchFamily="18" charset="0"/>
                <a:ea typeface="微软雅黑" panose="020B0503020204020204" charset="-122"/>
                <a:cs typeface="Times New Roman" panose="02020603050405020304" pitchFamily="18" charset="0"/>
                <a:sym typeface="+mn-ea"/>
              </a:rPr>
              <a:t>Motivation </a:t>
            </a:r>
            <a:endParaRPr lang="en-US" altLang="zh-CN" sz="1800" b="1"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50000"/>
              </a:lnSpc>
            </a:pPr>
            <a:r>
              <a:rPr lang="en-US" altLang="zh-CN" dirty="0">
                <a:latin typeface="Times New Roman" panose="02020603050405020304" pitchFamily="18" charset="0"/>
                <a:cs typeface="Times New Roman" panose="02020603050405020304" pitchFamily="18" charset="0"/>
              </a:rPr>
              <a:t>Our work demonstrates that Transformer still possesses powerful capabilities in LTSF.</a:t>
            </a:r>
          </a:p>
          <a:p>
            <a:pPr marL="285750" indent="-285750">
              <a:lnSpc>
                <a:spcPct val="150000"/>
              </a:lnSpc>
              <a:buFont typeface="Arial" panose="020B0604020202020204" pitchFamily="34" charset="0"/>
              <a:buChar char="•"/>
            </a:pPr>
            <a:r>
              <a:rPr lang="en-US" altLang="zh-CN" b="1" dirty="0">
                <a:latin typeface="Times New Roman" panose="02020603050405020304" pitchFamily="18" charset="0"/>
                <a:ea typeface="微软雅黑" panose="020B0503020204020204" charset="-122"/>
                <a:cs typeface="Times New Roman" panose="02020603050405020304" pitchFamily="18" charset="0"/>
              </a:rPr>
              <a:t>Challenge</a:t>
            </a:r>
          </a:p>
          <a:p>
            <a:pPr indent="457200">
              <a:lnSpc>
                <a:spcPct val="150000"/>
              </a:lnSpc>
            </a:pPr>
            <a:r>
              <a:rPr lang="en-US" altLang="zh-CN" dirty="0">
                <a:latin typeface="Times New Roman" panose="02020603050405020304" pitchFamily="18" charset="0"/>
                <a:cs typeface="Times New Roman" panose="02020603050405020304" pitchFamily="18" charset="0"/>
              </a:rPr>
              <a:t>temporal continuity, information density, multi-channel relationships</a:t>
            </a:r>
          </a:p>
          <a:p>
            <a:pPr marL="285750" indent="-285750">
              <a:lnSpc>
                <a:spcPct val="150000"/>
              </a:lnSpc>
              <a:buFont typeface="Arial" panose="020B0604020202020204" pitchFamily="34" charset="0"/>
              <a:buChar char="•"/>
            </a:pPr>
            <a:r>
              <a:rPr lang="en-US" altLang="zh-CN" sz="1800" b="1" dirty="0">
                <a:latin typeface="Times New Roman" panose="02020603050405020304" pitchFamily="18" charset="0"/>
                <a:ea typeface="微软雅黑" panose="020B0503020204020204" charset="-122"/>
                <a:cs typeface="Times New Roman" panose="02020603050405020304" pitchFamily="18" charset="0"/>
              </a:rPr>
              <a:t>Method</a:t>
            </a:r>
            <a:endParaRPr lang="en-US" altLang="zh-CN" b="1" dirty="0">
              <a:latin typeface="Times New Roman" panose="02020603050405020304" pitchFamily="18" charset="0"/>
              <a:ea typeface="微软雅黑" panose="020B0503020204020204" charset="-122"/>
              <a:cs typeface="Times New Roman" panose="02020603050405020304" pitchFamily="18" charset="0"/>
            </a:endParaRPr>
          </a:p>
          <a:p>
            <a:pPr>
              <a:lnSpc>
                <a:spcPct val="150000"/>
              </a:lnSpc>
            </a:pPr>
            <a:r>
              <a:rPr lang="en-US" altLang="zh-CN" b="1" dirty="0">
                <a:latin typeface="Times New Roman" panose="02020603050405020304" pitchFamily="18" charset="0"/>
                <a:ea typeface="微软雅黑" panose="020B0503020204020204" charset="-122"/>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We propose three key designs- PET, LSD, and MSI- to address these challenges and ultimately introduce a new solution</a:t>
            </a:r>
          </a:p>
          <a:p>
            <a:pPr>
              <a:lnSpc>
                <a:spcPct val="150000"/>
              </a:lnSpc>
            </a:pPr>
            <a:r>
              <a:rPr lang="en-US" altLang="zh-CN" dirty="0">
                <a:latin typeface="Times New Roman" panose="02020603050405020304" pitchFamily="18" charset="0"/>
                <a:cs typeface="Times New Roman" panose="02020603050405020304" pitchFamily="18" charset="0"/>
              </a:rPr>
              <a:t> called </a:t>
            </a:r>
            <a:r>
              <a:rPr lang="en-US" altLang="zh-CN" dirty="0" err="1">
                <a:latin typeface="Times New Roman" panose="02020603050405020304" pitchFamily="18" charset="0"/>
                <a:cs typeface="Times New Roman" panose="02020603050405020304" pitchFamily="18" charset="0"/>
              </a:rPr>
              <a:t>PETformer</a:t>
            </a:r>
            <a:r>
              <a:rPr lang="en-US" altLang="zh-CN" dirty="0">
                <a:latin typeface="Times New Roman" panose="02020603050405020304" pitchFamily="18" charset="0"/>
                <a:cs typeface="Times New Roman" panose="02020603050405020304" pitchFamily="18" charset="0"/>
              </a:rPr>
              <a:t>.</a:t>
            </a:r>
          </a:p>
        </p:txBody>
      </p:sp>
      <p:grpSp>
        <p:nvGrpSpPr>
          <p:cNvPr id="12" name="组合 11">
            <a:extLst>
              <a:ext uri="{FF2B5EF4-FFF2-40B4-BE49-F238E27FC236}">
                <a16:creationId xmlns:a16="http://schemas.microsoft.com/office/drawing/2014/main" id="{B3D504FC-B94B-34A9-C57E-EABA3BB588B1}"/>
              </a:ext>
            </a:extLst>
          </p:cNvPr>
          <p:cNvGrpSpPr/>
          <p:nvPr/>
        </p:nvGrpSpPr>
        <p:grpSpPr>
          <a:xfrm>
            <a:off x="-1" y="6553200"/>
            <a:ext cx="12192001" cy="304800"/>
            <a:chOff x="0" y="6569404"/>
            <a:chExt cx="9144000" cy="288000"/>
          </a:xfrm>
        </p:grpSpPr>
        <p:sp>
          <p:nvSpPr>
            <p:cNvPr id="13" name="矩形 12">
              <a:extLst>
                <a:ext uri="{FF2B5EF4-FFF2-40B4-BE49-F238E27FC236}">
                  <a16:creationId xmlns:a16="http://schemas.microsoft.com/office/drawing/2014/main" id="{0C6BBDF2-F269-B403-47CD-29FA3778789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3D2E518D-2FCF-7337-53FF-CB9051F6AB3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5" name="灯片编号占位符 5">
            <a:extLst>
              <a:ext uri="{FF2B5EF4-FFF2-40B4-BE49-F238E27FC236}">
                <a16:creationId xmlns:a16="http://schemas.microsoft.com/office/drawing/2014/main" id="{825F8F2F-6559-7B21-D188-FDF2FAD27AB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74</a:t>
            </a:fld>
            <a:endParaRPr lang="zh-HK" altLang="en-US" sz="1600" dirty="0">
              <a:solidFill>
                <a:schemeClr val="bg1"/>
              </a:solidFill>
            </a:endParaRPr>
          </a:p>
        </p:txBody>
      </p:sp>
    </p:spTree>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75</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3026786090"/>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C1CE9-7FBF-51C4-DE4B-7AE9F016E5D3}"/>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9775506B-D4C2-8959-9C73-802F03EB1035}"/>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8077F010-A4B3-0CC1-65B8-A66288E1FB3D}"/>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55" name="组合 54">
            <a:extLst>
              <a:ext uri="{FF2B5EF4-FFF2-40B4-BE49-F238E27FC236}">
                <a16:creationId xmlns:a16="http://schemas.microsoft.com/office/drawing/2014/main" id="{19392994-8C51-BD4E-88FF-50826631C40D}"/>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370BE755-D12B-8244-F1E2-14E1BC48A492}"/>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043B3472-0AF8-05AE-0C6F-FC74713D648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589F7579-F1D9-E206-351B-8511C0807210}"/>
              </a:ext>
            </a:extLst>
          </p:cNvPr>
          <p:cNvSpPr txBox="1">
            <a:spLocks/>
          </p:cNvSpPr>
          <p:nvPr/>
        </p:nvSpPr>
        <p:spPr>
          <a:xfrm>
            <a:off x="11640000"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76</a:t>
            </a:fld>
            <a:endParaRPr lang="zh-HK" altLang="en-US" sz="1600" dirty="0">
              <a:solidFill>
                <a:schemeClr val="bg1"/>
              </a:solidFill>
            </a:endParaRPr>
          </a:p>
        </p:txBody>
      </p:sp>
      <p:pic>
        <p:nvPicPr>
          <p:cNvPr id="3" name="图片 2">
            <a:extLst>
              <a:ext uri="{FF2B5EF4-FFF2-40B4-BE49-F238E27FC236}">
                <a16:creationId xmlns:a16="http://schemas.microsoft.com/office/drawing/2014/main" id="{0ECF4266-6F15-9CDF-F794-1E72BB663BC0}"/>
              </a:ext>
            </a:extLst>
          </p:cNvPr>
          <p:cNvPicPr>
            <a:picLocks noChangeAspect="1"/>
          </p:cNvPicPr>
          <p:nvPr/>
        </p:nvPicPr>
        <p:blipFill>
          <a:blip r:embed="rId3"/>
          <a:stretch>
            <a:fillRect/>
          </a:stretch>
        </p:blipFill>
        <p:spPr>
          <a:xfrm>
            <a:off x="2064000" y="1234344"/>
            <a:ext cx="8471901" cy="4389312"/>
          </a:xfrm>
          <a:prstGeom prst="rect">
            <a:avLst/>
          </a:prstGeom>
        </p:spPr>
      </p:pic>
    </p:spTree>
    <p:extLst>
      <p:ext uri="{BB962C8B-B14F-4D97-AF65-F5344CB8AC3E}">
        <p14:creationId xmlns:p14="http://schemas.microsoft.com/office/powerpoint/2010/main" val="1293544811"/>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55" name="组合 54">
            <a:extLst>
              <a:ext uri="{FF2B5EF4-FFF2-40B4-BE49-F238E27FC236}">
                <a16:creationId xmlns:a16="http://schemas.microsoft.com/office/drawing/2014/main" id="{B6D84A9D-4E9B-601D-5C2C-D619D3BBC8C8}"/>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DE317E34-4DBA-A246-A3F0-D46EB85A7C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F5F5D307-0D27-CBCE-0440-B4DF5739941C}"/>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692C63E8-4E76-3D87-F0B0-3C5523FE0DFC}"/>
              </a:ext>
            </a:extLst>
          </p:cNvPr>
          <p:cNvSpPr txBox="1">
            <a:spLocks/>
          </p:cNvSpPr>
          <p:nvPr/>
        </p:nvSpPr>
        <p:spPr>
          <a:xfrm>
            <a:off x="11640000"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77</a:t>
            </a:fld>
            <a:endParaRPr lang="zh-HK" altLang="en-US" sz="1600" dirty="0">
              <a:solidFill>
                <a:schemeClr val="bg1"/>
              </a:solidFill>
            </a:endParaRPr>
          </a:p>
        </p:txBody>
      </p:sp>
      <p:pic>
        <p:nvPicPr>
          <p:cNvPr id="2" name="图片 1">
            <a:extLst>
              <a:ext uri="{FF2B5EF4-FFF2-40B4-BE49-F238E27FC236}">
                <a16:creationId xmlns:a16="http://schemas.microsoft.com/office/drawing/2014/main" id="{DA8AD9DE-B090-AC41-93FE-4891360D935C}"/>
              </a:ext>
            </a:extLst>
          </p:cNvPr>
          <p:cNvPicPr>
            <a:picLocks noChangeAspect="1"/>
          </p:cNvPicPr>
          <p:nvPr/>
        </p:nvPicPr>
        <p:blipFill>
          <a:blip r:embed="rId3"/>
          <a:stretch>
            <a:fillRect/>
          </a:stretch>
        </p:blipFill>
        <p:spPr>
          <a:xfrm>
            <a:off x="1449973" y="1448044"/>
            <a:ext cx="9292052" cy="3961912"/>
          </a:xfrm>
          <a:prstGeom prst="rect">
            <a:avLst/>
          </a:prstGeom>
        </p:spPr>
      </p:pic>
    </p:spTree>
    <p:extLst>
      <p:ext uri="{BB962C8B-B14F-4D97-AF65-F5344CB8AC3E}">
        <p14:creationId xmlns:p14="http://schemas.microsoft.com/office/powerpoint/2010/main" val="2733582344"/>
      </p:ext>
    </p:extLst>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FE16AC-8CCF-25FF-52D5-3004700ED1A3}"/>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53CB5752-D81D-E057-0FE0-3369BF100293}"/>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29FC4041-09DF-945E-11E2-B51E0C5D9109}"/>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55" name="组合 54">
            <a:extLst>
              <a:ext uri="{FF2B5EF4-FFF2-40B4-BE49-F238E27FC236}">
                <a16:creationId xmlns:a16="http://schemas.microsoft.com/office/drawing/2014/main" id="{5AC23B86-7AE0-6BBC-9B95-6085261AF71D}"/>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411FED5D-9210-FF88-B9DB-45EABD142728}"/>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37F541F6-10C8-15D4-F47B-0C1DBE3C0FE7}"/>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43EEB028-5D48-5AD1-8ABD-7169D37633CC}"/>
              </a:ext>
            </a:extLst>
          </p:cNvPr>
          <p:cNvSpPr txBox="1">
            <a:spLocks/>
          </p:cNvSpPr>
          <p:nvPr/>
        </p:nvSpPr>
        <p:spPr>
          <a:xfrm>
            <a:off x="11640000"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78</a:t>
            </a:fld>
            <a:endParaRPr lang="zh-HK" altLang="en-US" sz="1600" dirty="0">
              <a:solidFill>
                <a:schemeClr val="bg1"/>
              </a:solidFill>
            </a:endParaRPr>
          </a:p>
        </p:txBody>
      </p:sp>
      <p:pic>
        <p:nvPicPr>
          <p:cNvPr id="3" name="图片 2">
            <a:extLst>
              <a:ext uri="{FF2B5EF4-FFF2-40B4-BE49-F238E27FC236}">
                <a16:creationId xmlns:a16="http://schemas.microsoft.com/office/drawing/2014/main" id="{C07D0B01-05E6-A048-BC76-769EEBF33BA6}"/>
              </a:ext>
            </a:extLst>
          </p:cNvPr>
          <p:cNvPicPr>
            <a:picLocks noChangeAspect="1"/>
          </p:cNvPicPr>
          <p:nvPr/>
        </p:nvPicPr>
        <p:blipFill>
          <a:blip r:embed="rId3"/>
          <a:stretch>
            <a:fillRect/>
          </a:stretch>
        </p:blipFill>
        <p:spPr>
          <a:xfrm>
            <a:off x="1761880" y="936067"/>
            <a:ext cx="8668238" cy="4985866"/>
          </a:xfrm>
          <a:prstGeom prst="rect">
            <a:avLst/>
          </a:prstGeom>
        </p:spPr>
      </p:pic>
    </p:spTree>
    <p:extLst>
      <p:ext uri="{BB962C8B-B14F-4D97-AF65-F5344CB8AC3E}">
        <p14:creationId xmlns:p14="http://schemas.microsoft.com/office/powerpoint/2010/main" val="3911043613"/>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FA32B2-472A-E81F-F299-47B1BC7862DF}"/>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07E85C78-E2D8-D069-5A0F-CC5AC64F09A5}"/>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EB01FD90-1853-1AED-3852-FA389809F614}"/>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55" name="组合 54">
            <a:extLst>
              <a:ext uri="{FF2B5EF4-FFF2-40B4-BE49-F238E27FC236}">
                <a16:creationId xmlns:a16="http://schemas.microsoft.com/office/drawing/2014/main" id="{5AD487F5-669B-AA11-CB55-EF9C3371DD39}"/>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1D6975B3-CBDC-7E05-E1EF-CDE0F4ED76D5}"/>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6AEB374A-A0DA-50B1-146D-541E53E5CB73}"/>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E5FA56CD-C1BC-C917-319B-43852AA2B3C0}"/>
              </a:ext>
            </a:extLst>
          </p:cNvPr>
          <p:cNvSpPr txBox="1">
            <a:spLocks/>
          </p:cNvSpPr>
          <p:nvPr/>
        </p:nvSpPr>
        <p:spPr>
          <a:xfrm>
            <a:off x="11640000"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79</a:t>
            </a:fld>
            <a:endParaRPr lang="zh-HK" altLang="en-US" sz="1600" dirty="0">
              <a:solidFill>
                <a:schemeClr val="bg1"/>
              </a:solidFill>
            </a:endParaRPr>
          </a:p>
        </p:txBody>
      </p:sp>
      <p:pic>
        <p:nvPicPr>
          <p:cNvPr id="2" name="图片 1">
            <a:extLst>
              <a:ext uri="{FF2B5EF4-FFF2-40B4-BE49-F238E27FC236}">
                <a16:creationId xmlns:a16="http://schemas.microsoft.com/office/drawing/2014/main" id="{9B0B1323-D8FD-9F08-765B-47950E8F1D40}"/>
              </a:ext>
            </a:extLst>
          </p:cNvPr>
          <p:cNvPicPr>
            <a:picLocks noChangeAspect="1"/>
          </p:cNvPicPr>
          <p:nvPr/>
        </p:nvPicPr>
        <p:blipFill>
          <a:blip r:embed="rId3"/>
          <a:stretch>
            <a:fillRect/>
          </a:stretch>
        </p:blipFill>
        <p:spPr>
          <a:xfrm>
            <a:off x="777390" y="3081263"/>
            <a:ext cx="10862610" cy="2005612"/>
          </a:xfrm>
          <a:prstGeom prst="rect">
            <a:avLst/>
          </a:prstGeom>
        </p:spPr>
      </p:pic>
      <p:pic>
        <p:nvPicPr>
          <p:cNvPr id="4" name="图片 3">
            <a:extLst>
              <a:ext uri="{FF2B5EF4-FFF2-40B4-BE49-F238E27FC236}">
                <a16:creationId xmlns:a16="http://schemas.microsoft.com/office/drawing/2014/main" id="{E2EAA4FC-CDE7-BFC9-3EB9-CF77DDDC1698}"/>
              </a:ext>
            </a:extLst>
          </p:cNvPr>
          <p:cNvPicPr>
            <a:picLocks noChangeAspect="1"/>
          </p:cNvPicPr>
          <p:nvPr/>
        </p:nvPicPr>
        <p:blipFill>
          <a:blip r:embed="rId4"/>
          <a:stretch>
            <a:fillRect/>
          </a:stretch>
        </p:blipFill>
        <p:spPr>
          <a:xfrm>
            <a:off x="210855" y="1681450"/>
            <a:ext cx="11594870" cy="1092482"/>
          </a:xfrm>
          <a:prstGeom prst="rect">
            <a:avLst/>
          </a:prstGeom>
        </p:spPr>
      </p:pic>
    </p:spTree>
    <p:extLst>
      <p:ext uri="{BB962C8B-B14F-4D97-AF65-F5344CB8AC3E}">
        <p14:creationId xmlns:p14="http://schemas.microsoft.com/office/powerpoint/2010/main" val="3748396242"/>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B0D72E-457E-9C06-2C62-E71E28E6B686}"/>
              </a:ext>
            </a:extLst>
          </p:cNvPr>
          <p:cNvGrpSpPr/>
          <p:nvPr/>
        </p:nvGrpSpPr>
        <p:grpSpPr>
          <a:xfrm>
            <a:off x="-1" y="6553200"/>
            <a:ext cx="12192001" cy="304800"/>
            <a:chOff x="0" y="6569404"/>
            <a:chExt cx="9144000" cy="288000"/>
          </a:xfrm>
        </p:grpSpPr>
        <p:sp>
          <p:nvSpPr>
            <p:cNvPr id="4" name="矩形 3">
              <a:extLst>
                <a:ext uri="{FF2B5EF4-FFF2-40B4-BE49-F238E27FC236}">
                  <a16:creationId xmlns:a16="http://schemas.microsoft.com/office/drawing/2014/main" id="{CC340ECA-4089-9826-5C91-D07FFEAA5781}"/>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D9F51C0-1ACD-5028-2033-DAF07B9362C5}"/>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 name="灯片编号占位符 5">
            <a:extLst>
              <a:ext uri="{FF2B5EF4-FFF2-40B4-BE49-F238E27FC236}">
                <a16:creationId xmlns:a16="http://schemas.microsoft.com/office/drawing/2014/main" id="{FC92BE74-AC5C-18C2-3B79-8542FC4C0B2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a:t>
            </a:fld>
            <a:endParaRPr lang="zh-HK" altLang="en-US" sz="1600" dirty="0">
              <a:solidFill>
                <a:schemeClr val="bg1"/>
              </a:solidFill>
            </a:endParaRPr>
          </a:p>
        </p:txBody>
      </p:sp>
      <p:pic>
        <p:nvPicPr>
          <p:cNvPr id="7" name="图片 6">
            <a:extLst>
              <a:ext uri="{FF2B5EF4-FFF2-40B4-BE49-F238E27FC236}">
                <a16:creationId xmlns:a16="http://schemas.microsoft.com/office/drawing/2014/main" id="{98044630-4AFA-1AFF-86C6-56E24AB9DF1E}"/>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0F82D52C-F6C0-4AFC-8CAE-ADC1D9BD9817}"/>
              </a:ext>
            </a:extLst>
          </p:cNvPr>
          <p:cNvGrpSpPr/>
          <p:nvPr/>
        </p:nvGrpSpPr>
        <p:grpSpPr bwMode="auto">
          <a:xfrm>
            <a:off x="2409457" y="2650330"/>
            <a:ext cx="1505450" cy="1479472"/>
            <a:chOff x="1709739" y="2636838"/>
            <a:chExt cx="1590160" cy="1584325"/>
          </a:xfrm>
          <a:solidFill>
            <a:srgbClr val="044875"/>
          </a:solidFill>
        </p:grpSpPr>
        <p:sp>
          <p:nvSpPr>
            <p:cNvPr id="59" name="Freeform 6">
              <a:extLst>
                <a:ext uri="{FF2B5EF4-FFF2-40B4-BE49-F238E27FC236}">
                  <a16:creationId xmlns:a16="http://schemas.microsoft.com/office/drawing/2014/main" id="{94F52977-7D3F-4CD8-9020-4BD991209C4E}"/>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7">
              <a:extLst>
                <a:ext uri="{FF2B5EF4-FFF2-40B4-BE49-F238E27FC236}">
                  <a16:creationId xmlns:a16="http://schemas.microsoft.com/office/drawing/2014/main" id="{34C17D31-FC94-4792-8327-91DBC942317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8">
              <a:extLst>
                <a:ext uri="{FF2B5EF4-FFF2-40B4-BE49-F238E27FC236}">
                  <a16:creationId xmlns:a16="http://schemas.microsoft.com/office/drawing/2014/main" id="{179AD212-3DC7-4842-8DBF-923E6D177812}"/>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9">
              <a:extLst>
                <a:ext uri="{FF2B5EF4-FFF2-40B4-BE49-F238E27FC236}">
                  <a16:creationId xmlns:a16="http://schemas.microsoft.com/office/drawing/2014/main" id="{28E72CCB-C2A0-4D6C-95E1-84C959FA85F9}"/>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0">
              <a:extLst>
                <a:ext uri="{FF2B5EF4-FFF2-40B4-BE49-F238E27FC236}">
                  <a16:creationId xmlns:a16="http://schemas.microsoft.com/office/drawing/2014/main" id="{C6B47A17-BD05-4A83-A794-3AA5422D5C5A}"/>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1">
              <a:extLst>
                <a:ext uri="{FF2B5EF4-FFF2-40B4-BE49-F238E27FC236}">
                  <a16:creationId xmlns:a16="http://schemas.microsoft.com/office/drawing/2014/main" id="{738B0A14-742B-4272-8684-7C1305260D33}"/>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2">
              <a:extLst>
                <a:ext uri="{FF2B5EF4-FFF2-40B4-BE49-F238E27FC236}">
                  <a16:creationId xmlns:a16="http://schemas.microsoft.com/office/drawing/2014/main" id="{26B9E863-86FF-4894-B20A-28DE94E405CB}"/>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13">
              <a:extLst>
                <a:ext uri="{FF2B5EF4-FFF2-40B4-BE49-F238E27FC236}">
                  <a16:creationId xmlns:a16="http://schemas.microsoft.com/office/drawing/2014/main" id="{5205E6C5-9099-44C2-9517-FA58BCEA094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4">
              <a:extLst>
                <a:ext uri="{FF2B5EF4-FFF2-40B4-BE49-F238E27FC236}">
                  <a16:creationId xmlns:a16="http://schemas.microsoft.com/office/drawing/2014/main" id="{991E2DD9-E65F-44BE-A9D1-1D99BA7D9C68}"/>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3" name="文本框 72">
            <a:extLst>
              <a:ext uri="{FF2B5EF4-FFF2-40B4-BE49-F238E27FC236}">
                <a16:creationId xmlns:a16="http://schemas.microsoft.com/office/drawing/2014/main" id="{6C66DD8C-9F98-4D97-AE05-2502D5DD3ECE}"/>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4" name="组合 73">
            <a:extLst>
              <a:ext uri="{FF2B5EF4-FFF2-40B4-BE49-F238E27FC236}">
                <a16:creationId xmlns:a16="http://schemas.microsoft.com/office/drawing/2014/main" id="{B1F6A8BA-4B04-437D-9335-609338409BAC}"/>
              </a:ext>
            </a:extLst>
          </p:cNvPr>
          <p:cNvGrpSpPr/>
          <p:nvPr>
            <p:custDataLst>
              <p:tags r:id="rId1"/>
            </p:custDataLst>
          </p:nvPr>
        </p:nvGrpSpPr>
        <p:grpSpPr>
          <a:xfrm>
            <a:off x="4523741" y="2047924"/>
            <a:ext cx="5370513" cy="534987"/>
            <a:chOff x="3281952" y="1484784"/>
            <a:chExt cx="5370513" cy="534987"/>
          </a:xfrm>
        </p:grpSpPr>
        <p:grpSp>
          <p:nvGrpSpPr>
            <p:cNvPr id="75" name="组合 74">
              <a:extLst>
                <a:ext uri="{FF2B5EF4-FFF2-40B4-BE49-F238E27FC236}">
                  <a16:creationId xmlns:a16="http://schemas.microsoft.com/office/drawing/2014/main" id="{64ED1BB8-4C04-43ED-BB92-AC9ED2CF0C82}"/>
                </a:ext>
              </a:extLst>
            </p:cNvPr>
            <p:cNvGrpSpPr/>
            <p:nvPr/>
          </p:nvGrpSpPr>
          <p:grpSpPr>
            <a:xfrm>
              <a:off x="3943940" y="1484784"/>
              <a:ext cx="4708525" cy="534987"/>
              <a:chOff x="3943940" y="1626760"/>
              <a:chExt cx="4708525" cy="534987"/>
            </a:xfrm>
          </p:grpSpPr>
          <p:sp>
            <p:nvSpPr>
              <p:cNvPr id="79" name="Freeform 74">
                <a:extLst>
                  <a:ext uri="{FF2B5EF4-FFF2-40B4-BE49-F238E27FC236}">
                    <a16:creationId xmlns:a16="http://schemas.microsoft.com/office/drawing/2014/main" id="{CC70BC50-C439-41A4-82F3-198EF492906E}"/>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0" name="文本框 20">
                <a:extLst>
                  <a:ext uri="{FF2B5EF4-FFF2-40B4-BE49-F238E27FC236}">
                    <a16:creationId xmlns:a16="http://schemas.microsoft.com/office/drawing/2014/main" id="{892A6CB2-8E97-43C9-B050-B53E6A327668}"/>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1" name="矩形 80">
                <a:extLst>
                  <a:ext uri="{FF2B5EF4-FFF2-40B4-BE49-F238E27FC236}">
                    <a16:creationId xmlns:a16="http://schemas.microsoft.com/office/drawing/2014/main" id="{1DE279A7-AAF6-412E-85F4-DCBC5E38B09D}"/>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2" name="直接连接符 81">
                <a:extLst>
                  <a:ext uri="{FF2B5EF4-FFF2-40B4-BE49-F238E27FC236}">
                    <a16:creationId xmlns:a16="http://schemas.microsoft.com/office/drawing/2014/main" id="{8E78F919-268B-42DC-8AC4-C19616C11FE4}"/>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15C21C36-0FFF-46DF-8031-21A402A9E0E7}"/>
                </a:ext>
              </a:extLst>
            </p:cNvPr>
            <p:cNvGrpSpPr/>
            <p:nvPr/>
          </p:nvGrpSpPr>
          <p:grpSpPr>
            <a:xfrm>
              <a:off x="3281952" y="1484784"/>
              <a:ext cx="689642" cy="534987"/>
              <a:chOff x="3281952" y="1626760"/>
              <a:chExt cx="689642" cy="534987"/>
            </a:xfrm>
          </p:grpSpPr>
          <p:sp>
            <p:nvSpPr>
              <p:cNvPr id="77" name="矩形 76">
                <a:extLst>
                  <a:ext uri="{FF2B5EF4-FFF2-40B4-BE49-F238E27FC236}">
                    <a16:creationId xmlns:a16="http://schemas.microsoft.com/office/drawing/2014/main" id="{651F61DA-0BFF-413A-853C-342C301F4D9C}"/>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8" name="文本框 18">
                <a:extLst>
                  <a:ext uri="{FF2B5EF4-FFF2-40B4-BE49-F238E27FC236}">
                    <a16:creationId xmlns:a16="http://schemas.microsoft.com/office/drawing/2014/main" id="{C8092928-AB26-4DF3-8F9B-2DBE704919ED}"/>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3" name="组合 82">
            <a:extLst>
              <a:ext uri="{FF2B5EF4-FFF2-40B4-BE49-F238E27FC236}">
                <a16:creationId xmlns:a16="http://schemas.microsoft.com/office/drawing/2014/main" id="{A8300395-0A39-4501-B68A-8E29FA7D4F90}"/>
              </a:ext>
            </a:extLst>
          </p:cNvPr>
          <p:cNvGrpSpPr/>
          <p:nvPr>
            <p:custDataLst>
              <p:tags r:id="rId2"/>
            </p:custDataLst>
          </p:nvPr>
        </p:nvGrpSpPr>
        <p:grpSpPr>
          <a:xfrm>
            <a:off x="4503593" y="3688642"/>
            <a:ext cx="5372100" cy="534987"/>
            <a:chOff x="3261805" y="3188752"/>
            <a:chExt cx="5372100" cy="534987"/>
          </a:xfrm>
        </p:grpSpPr>
        <p:grpSp>
          <p:nvGrpSpPr>
            <p:cNvPr id="84" name="组合 83">
              <a:extLst>
                <a:ext uri="{FF2B5EF4-FFF2-40B4-BE49-F238E27FC236}">
                  <a16:creationId xmlns:a16="http://schemas.microsoft.com/office/drawing/2014/main" id="{B7C17D15-2E7E-449C-81CB-0BBB227347D1}"/>
                </a:ext>
              </a:extLst>
            </p:cNvPr>
            <p:cNvGrpSpPr/>
            <p:nvPr/>
          </p:nvGrpSpPr>
          <p:grpSpPr>
            <a:xfrm>
              <a:off x="3261805" y="3188752"/>
              <a:ext cx="689593" cy="534987"/>
              <a:chOff x="3261805" y="3188752"/>
              <a:chExt cx="689593" cy="534987"/>
            </a:xfrm>
          </p:grpSpPr>
          <p:sp>
            <p:nvSpPr>
              <p:cNvPr id="100" name="矩形 99">
                <a:extLst>
                  <a:ext uri="{FF2B5EF4-FFF2-40B4-BE49-F238E27FC236}">
                    <a16:creationId xmlns:a16="http://schemas.microsoft.com/office/drawing/2014/main" id="{2A7E907C-0CDF-4564-9333-1A24526BA182}"/>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1" name="文本框 86">
                <a:extLst>
                  <a:ext uri="{FF2B5EF4-FFF2-40B4-BE49-F238E27FC236}">
                    <a16:creationId xmlns:a16="http://schemas.microsoft.com/office/drawing/2014/main" id="{EA342509-A657-478D-BC26-C4A279A271BA}"/>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85" name="组合 84">
              <a:extLst>
                <a:ext uri="{FF2B5EF4-FFF2-40B4-BE49-F238E27FC236}">
                  <a16:creationId xmlns:a16="http://schemas.microsoft.com/office/drawing/2014/main" id="{12D48083-A106-4461-A163-D21D6F839D5A}"/>
                </a:ext>
              </a:extLst>
            </p:cNvPr>
            <p:cNvGrpSpPr/>
            <p:nvPr/>
          </p:nvGrpSpPr>
          <p:grpSpPr>
            <a:xfrm>
              <a:off x="3923792" y="3188752"/>
              <a:ext cx="4710113" cy="534987"/>
              <a:chOff x="3923792" y="3188752"/>
              <a:chExt cx="4710113" cy="534987"/>
            </a:xfrm>
          </p:grpSpPr>
          <p:sp>
            <p:nvSpPr>
              <p:cNvPr id="87" name="文本框 81">
                <a:extLst>
                  <a:ext uri="{FF2B5EF4-FFF2-40B4-BE49-F238E27FC236}">
                    <a16:creationId xmlns:a16="http://schemas.microsoft.com/office/drawing/2014/main" id="{A51022DC-A596-42FC-86E1-B4E6970B3FB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91" name="矩形 90">
                <a:extLst>
                  <a:ext uri="{FF2B5EF4-FFF2-40B4-BE49-F238E27FC236}">
                    <a16:creationId xmlns:a16="http://schemas.microsoft.com/office/drawing/2014/main" id="{82ECC155-BFBC-4A56-BC57-F53576A95C71}"/>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95" name="直接连接符 94">
                <a:extLst>
                  <a:ext uri="{FF2B5EF4-FFF2-40B4-BE49-F238E27FC236}">
                    <a16:creationId xmlns:a16="http://schemas.microsoft.com/office/drawing/2014/main" id="{473BBAFE-1FFC-420B-9B16-08B4AB5DF28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9" name="Freeform 71">
                <a:extLst>
                  <a:ext uri="{FF2B5EF4-FFF2-40B4-BE49-F238E27FC236}">
                    <a16:creationId xmlns:a16="http://schemas.microsoft.com/office/drawing/2014/main" id="{636C5C65-C70F-491E-A7C2-F6BE3CE647D2}"/>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2" name="组合 101">
            <a:extLst>
              <a:ext uri="{FF2B5EF4-FFF2-40B4-BE49-F238E27FC236}">
                <a16:creationId xmlns:a16="http://schemas.microsoft.com/office/drawing/2014/main" id="{BE0A1940-40B4-43B8-9259-555C01927DFF}"/>
              </a:ext>
            </a:extLst>
          </p:cNvPr>
          <p:cNvGrpSpPr/>
          <p:nvPr>
            <p:custDataLst>
              <p:tags r:id="rId3"/>
            </p:custDataLst>
          </p:nvPr>
        </p:nvGrpSpPr>
        <p:grpSpPr>
          <a:xfrm>
            <a:off x="4503593" y="4509001"/>
            <a:ext cx="5372100" cy="534987"/>
            <a:chOff x="3261805" y="4046141"/>
            <a:chExt cx="5372100" cy="534987"/>
          </a:xfrm>
        </p:grpSpPr>
        <p:grpSp>
          <p:nvGrpSpPr>
            <p:cNvPr id="103" name="组合 102">
              <a:extLst>
                <a:ext uri="{FF2B5EF4-FFF2-40B4-BE49-F238E27FC236}">
                  <a16:creationId xmlns:a16="http://schemas.microsoft.com/office/drawing/2014/main" id="{870C656E-BC98-41E1-BFF4-703BC82E4242}"/>
                </a:ext>
              </a:extLst>
            </p:cNvPr>
            <p:cNvGrpSpPr/>
            <p:nvPr/>
          </p:nvGrpSpPr>
          <p:grpSpPr>
            <a:xfrm>
              <a:off x="3261805" y="4046141"/>
              <a:ext cx="689447" cy="534987"/>
              <a:chOff x="3261805" y="3969748"/>
              <a:chExt cx="689447" cy="534987"/>
            </a:xfrm>
          </p:grpSpPr>
          <p:sp>
            <p:nvSpPr>
              <p:cNvPr id="109" name="矩形 108">
                <a:extLst>
                  <a:ext uri="{FF2B5EF4-FFF2-40B4-BE49-F238E27FC236}">
                    <a16:creationId xmlns:a16="http://schemas.microsoft.com/office/drawing/2014/main" id="{50559FF8-EF6D-4589-AC37-434FD4281CF1}"/>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0" name="文本框 131">
                <a:extLst>
                  <a:ext uri="{FF2B5EF4-FFF2-40B4-BE49-F238E27FC236}">
                    <a16:creationId xmlns:a16="http://schemas.microsoft.com/office/drawing/2014/main" id="{DDAD54D4-58CB-49EF-AF8C-E433E9F4E6C4}"/>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4" name="组合 103">
              <a:extLst>
                <a:ext uri="{FF2B5EF4-FFF2-40B4-BE49-F238E27FC236}">
                  <a16:creationId xmlns:a16="http://schemas.microsoft.com/office/drawing/2014/main" id="{33E0C7FE-5B6D-4052-AC17-FF35271D8E2E}"/>
                </a:ext>
              </a:extLst>
            </p:cNvPr>
            <p:cNvGrpSpPr/>
            <p:nvPr/>
          </p:nvGrpSpPr>
          <p:grpSpPr>
            <a:xfrm>
              <a:off x="3923792" y="4046141"/>
              <a:ext cx="4710113" cy="534987"/>
              <a:chOff x="3923792" y="3969748"/>
              <a:chExt cx="4710113" cy="534987"/>
            </a:xfrm>
          </p:grpSpPr>
          <p:sp>
            <p:nvSpPr>
              <p:cNvPr id="105" name="文本框 126">
                <a:extLst>
                  <a:ext uri="{FF2B5EF4-FFF2-40B4-BE49-F238E27FC236}">
                    <a16:creationId xmlns:a16="http://schemas.microsoft.com/office/drawing/2014/main" id="{1917348A-A97A-41CF-8B97-6F1FBDE168D7}"/>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6" name="矩形 105">
                <a:extLst>
                  <a:ext uri="{FF2B5EF4-FFF2-40B4-BE49-F238E27FC236}">
                    <a16:creationId xmlns:a16="http://schemas.microsoft.com/office/drawing/2014/main" id="{7A19C96F-CB9C-4360-A744-B9A1FBC65DAD}"/>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7" name="直接连接符 106">
                <a:extLst>
                  <a:ext uri="{FF2B5EF4-FFF2-40B4-BE49-F238E27FC236}">
                    <a16:creationId xmlns:a16="http://schemas.microsoft.com/office/drawing/2014/main" id="{3255BE2A-76F0-4721-BA27-235057F4C560}"/>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8" name="Freeform 306">
                <a:extLst>
                  <a:ext uri="{FF2B5EF4-FFF2-40B4-BE49-F238E27FC236}">
                    <a16:creationId xmlns:a16="http://schemas.microsoft.com/office/drawing/2014/main" id="{8EBDBB50-E3C9-4548-B7D9-5CD78C2A69A2}"/>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11" name="组合 110">
            <a:extLst>
              <a:ext uri="{FF2B5EF4-FFF2-40B4-BE49-F238E27FC236}">
                <a16:creationId xmlns:a16="http://schemas.microsoft.com/office/drawing/2014/main" id="{6E899286-7F20-47E1-B2ED-E8E0B141682A}"/>
              </a:ext>
            </a:extLst>
          </p:cNvPr>
          <p:cNvGrpSpPr/>
          <p:nvPr>
            <p:custDataLst>
              <p:tags r:id="rId4"/>
            </p:custDataLst>
          </p:nvPr>
        </p:nvGrpSpPr>
        <p:grpSpPr>
          <a:xfrm>
            <a:off x="4517645" y="2868283"/>
            <a:ext cx="5370513" cy="534987"/>
            <a:chOff x="3275856" y="2348880"/>
            <a:chExt cx="5370513" cy="534987"/>
          </a:xfrm>
        </p:grpSpPr>
        <p:grpSp>
          <p:nvGrpSpPr>
            <p:cNvPr id="112" name="组合 111">
              <a:extLst>
                <a:ext uri="{FF2B5EF4-FFF2-40B4-BE49-F238E27FC236}">
                  <a16:creationId xmlns:a16="http://schemas.microsoft.com/office/drawing/2014/main" id="{4BA6BC5C-558D-4F80-BA72-FB2367AE0038}"/>
                </a:ext>
              </a:extLst>
            </p:cNvPr>
            <p:cNvGrpSpPr/>
            <p:nvPr/>
          </p:nvGrpSpPr>
          <p:grpSpPr>
            <a:xfrm>
              <a:off x="3275856" y="2348880"/>
              <a:ext cx="689474" cy="534987"/>
              <a:chOff x="3275856" y="2407756"/>
              <a:chExt cx="689474" cy="534987"/>
            </a:xfrm>
          </p:grpSpPr>
          <p:sp>
            <p:nvSpPr>
              <p:cNvPr id="118" name="矩形 117">
                <a:extLst>
                  <a:ext uri="{FF2B5EF4-FFF2-40B4-BE49-F238E27FC236}">
                    <a16:creationId xmlns:a16="http://schemas.microsoft.com/office/drawing/2014/main" id="{6D94F133-FE71-4B2B-8E63-712AE608DDD1}"/>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9" name="文本框 78">
                <a:extLst>
                  <a:ext uri="{FF2B5EF4-FFF2-40B4-BE49-F238E27FC236}">
                    <a16:creationId xmlns:a16="http://schemas.microsoft.com/office/drawing/2014/main" id="{2097678B-7C73-41B0-AED2-2C55AF0CDC1B}"/>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02</a:t>
                </a:r>
                <a:endParaRPr lang="zh-CN" altLang="en-US" sz="2700" dirty="0">
                  <a:solidFill>
                    <a:srgbClr val="044875"/>
                  </a:solidFill>
                  <a:latin typeface="Impact" panose="020B0806030902050204" pitchFamily="34" charset="0"/>
                </a:endParaRPr>
              </a:p>
            </p:txBody>
          </p:sp>
        </p:grpSp>
        <p:grpSp>
          <p:nvGrpSpPr>
            <p:cNvPr id="113" name="组合 112">
              <a:extLst>
                <a:ext uri="{FF2B5EF4-FFF2-40B4-BE49-F238E27FC236}">
                  <a16:creationId xmlns:a16="http://schemas.microsoft.com/office/drawing/2014/main" id="{6BAECBA3-AC93-47BC-A5F5-05BA922182E2}"/>
                </a:ext>
              </a:extLst>
            </p:cNvPr>
            <p:cNvGrpSpPr/>
            <p:nvPr/>
          </p:nvGrpSpPr>
          <p:grpSpPr>
            <a:xfrm>
              <a:off x="3937844" y="2348880"/>
              <a:ext cx="4708525" cy="534987"/>
              <a:chOff x="3937844" y="2407756"/>
              <a:chExt cx="4708525" cy="534987"/>
            </a:xfrm>
          </p:grpSpPr>
          <p:sp>
            <p:nvSpPr>
              <p:cNvPr id="114" name="文本框 73">
                <a:extLst>
                  <a:ext uri="{FF2B5EF4-FFF2-40B4-BE49-F238E27FC236}">
                    <a16:creationId xmlns:a16="http://schemas.microsoft.com/office/drawing/2014/main" id="{807ADF67-B2F6-42E0-87AA-E99944F224EF}"/>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Method Design</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115" name="矩形 114">
                <a:extLst>
                  <a:ext uri="{FF2B5EF4-FFF2-40B4-BE49-F238E27FC236}">
                    <a16:creationId xmlns:a16="http://schemas.microsoft.com/office/drawing/2014/main" id="{6F07D3AE-A3BD-4239-AEB2-2D8959570AA0}"/>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6" name="直接连接符 115">
                <a:extLst>
                  <a:ext uri="{FF2B5EF4-FFF2-40B4-BE49-F238E27FC236}">
                    <a16:creationId xmlns:a16="http://schemas.microsoft.com/office/drawing/2014/main" id="{AAF168DC-43E6-475A-BEA6-4452F6305AEB}"/>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7" name="Freeform 30">
                <a:extLst>
                  <a:ext uri="{FF2B5EF4-FFF2-40B4-BE49-F238E27FC236}">
                    <a16:creationId xmlns:a16="http://schemas.microsoft.com/office/drawing/2014/main" id="{89B56431-8D96-4FED-B784-B50002B0C8E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p:spPr>
            <p:txBody>
              <a:bodyPr/>
              <a:lstStyle/>
              <a:p>
                <a:pPr>
                  <a:defRPr/>
                </a:pPr>
                <a:endParaRPr lang="zh-CN" altLang="en-US" b="1" dirty="0">
                  <a:solidFill>
                    <a:prstClr val="black"/>
                  </a:solidFill>
                </a:endParaRPr>
              </a:p>
            </p:txBody>
          </p:sp>
        </p:grpSp>
      </p:grpSp>
    </p:spTree>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AC474-29A8-37F7-4FDF-02A1C4382EAF}"/>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823D241C-4116-3326-28B4-7680E0E918FF}"/>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a:extLst>
              <a:ext uri="{FF2B5EF4-FFF2-40B4-BE49-F238E27FC236}">
                <a16:creationId xmlns:a16="http://schemas.microsoft.com/office/drawing/2014/main" id="{6A899C76-E4A6-AA3D-FC6F-218BA26CD814}"/>
              </a:ext>
            </a:extLst>
          </p:cNvPr>
          <p:cNvSpPr txBox="1"/>
          <p:nvPr/>
        </p:nvSpPr>
        <p:spPr>
          <a:xfrm>
            <a:off x="126280" y="75561"/>
            <a:ext cx="11945719"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55" name="组合 54">
            <a:extLst>
              <a:ext uri="{FF2B5EF4-FFF2-40B4-BE49-F238E27FC236}">
                <a16:creationId xmlns:a16="http://schemas.microsoft.com/office/drawing/2014/main" id="{E1D8CF22-9AD7-13A7-3711-3712B0127191}"/>
              </a:ext>
            </a:extLst>
          </p:cNvPr>
          <p:cNvGrpSpPr/>
          <p:nvPr/>
        </p:nvGrpSpPr>
        <p:grpSpPr>
          <a:xfrm>
            <a:off x="-1" y="6553200"/>
            <a:ext cx="12192001" cy="304800"/>
            <a:chOff x="0" y="6569404"/>
            <a:chExt cx="9144000" cy="288000"/>
          </a:xfrm>
        </p:grpSpPr>
        <p:sp>
          <p:nvSpPr>
            <p:cNvPr id="56" name="矩形 55">
              <a:extLst>
                <a:ext uri="{FF2B5EF4-FFF2-40B4-BE49-F238E27FC236}">
                  <a16:creationId xmlns:a16="http://schemas.microsoft.com/office/drawing/2014/main" id="{B03CE3F4-EFDF-616D-0A06-D0A087BF46D6}"/>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4DD923A8-C833-520A-5C4B-F249AA414CC6}"/>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58" name="灯片编号占位符 5">
            <a:extLst>
              <a:ext uri="{FF2B5EF4-FFF2-40B4-BE49-F238E27FC236}">
                <a16:creationId xmlns:a16="http://schemas.microsoft.com/office/drawing/2014/main" id="{20537108-CBE0-4F98-212E-6BA4676616F3}"/>
              </a:ext>
            </a:extLst>
          </p:cNvPr>
          <p:cNvSpPr txBox="1">
            <a:spLocks/>
          </p:cNvSpPr>
          <p:nvPr/>
        </p:nvSpPr>
        <p:spPr>
          <a:xfrm>
            <a:off x="11640000"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80</a:t>
            </a:fld>
            <a:endParaRPr lang="zh-HK" altLang="en-US" sz="1600" dirty="0">
              <a:solidFill>
                <a:schemeClr val="bg1"/>
              </a:solidFill>
            </a:endParaRPr>
          </a:p>
        </p:txBody>
      </p:sp>
      <p:pic>
        <p:nvPicPr>
          <p:cNvPr id="2" name="图片 1">
            <a:extLst>
              <a:ext uri="{FF2B5EF4-FFF2-40B4-BE49-F238E27FC236}">
                <a16:creationId xmlns:a16="http://schemas.microsoft.com/office/drawing/2014/main" id="{4D84651D-7637-3722-1E38-BE932CE24B04}"/>
              </a:ext>
            </a:extLst>
          </p:cNvPr>
          <p:cNvPicPr>
            <a:picLocks noChangeAspect="1"/>
          </p:cNvPicPr>
          <p:nvPr/>
        </p:nvPicPr>
        <p:blipFill>
          <a:blip r:embed="rId3"/>
          <a:stretch>
            <a:fillRect/>
          </a:stretch>
        </p:blipFill>
        <p:spPr>
          <a:xfrm>
            <a:off x="1272000" y="1744444"/>
            <a:ext cx="10032189" cy="3369112"/>
          </a:xfrm>
          <a:prstGeom prst="rect">
            <a:avLst/>
          </a:prstGeom>
        </p:spPr>
      </p:pic>
      <p:sp>
        <p:nvSpPr>
          <p:cNvPr id="5" name="文本框 4">
            <a:extLst>
              <a:ext uri="{FF2B5EF4-FFF2-40B4-BE49-F238E27FC236}">
                <a16:creationId xmlns:a16="http://schemas.microsoft.com/office/drawing/2014/main" id="{87092602-3983-68F1-BB9F-3277B5D5075D}"/>
              </a:ext>
            </a:extLst>
          </p:cNvPr>
          <p:cNvSpPr txBox="1"/>
          <p:nvPr/>
        </p:nvSpPr>
        <p:spPr>
          <a:xfrm>
            <a:off x="696000" y="1010826"/>
            <a:ext cx="6144322" cy="400110"/>
          </a:xfrm>
          <a:prstGeom prst="rect">
            <a:avLst/>
          </a:prstGeom>
          <a:noFill/>
        </p:spPr>
        <p:txBody>
          <a:bodyPr wrap="square">
            <a:spAutoFit/>
          </a:bodyPr>
          <a:lstStyle/>
          <a:p>
            <a:r>
              <a:rPr lang="en-US" altLang="zh-CN" sz="2000" dirty="0">
                <a:latin typeface="Times New Roman" panose="02020603050405020304" pitchFamily="18" charset="0"/>
                <a:cs typeface="Times New Roman" panose="02020603050405020304" pitchFamily="18" charset="0"/>
              </a:rPr>
              <a:t>Inter-channel interaction</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6158712"/>
      </p:ext>
    </p:extLst>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A12DB193-F8DD-6FCA-B5E9-7121D87439AB}"/>
              </a:ext>
            </a:extLst>
          </p:cNvPr>
          <p:cNvGrpSpPr/>
          <p:nvPr/>
        </p:nvGrpSpPr>
        <p:grpSpPr>
          <a:xfrm>
            <a:off x="-1" y="6553200"/>
            <a:ext cx="12192001" cy="304800"/>
            <a:chOff x="0" y="6569404"/>
            <a:chExt cx="9144000" cy="288000"/>
          </a:xfrm>
        </p:grpSpPr>
        <p:sp>
          <p:nvSpPr>
            <p:cNvPr id="7" name="矩形 6">
              <a:extLst>
                <a:ext uri="{FF2B5EF4-FFF2-40B4-BE49-F238E27FC236}">
                  <a16:creationId xmlns:a16="http://schemas.microsoft.com/office/drawing/2014/main" id="{00980EC1-C6F8-0E50-82B5-760A984290C4}"/>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D956A88-734D-3030-DA71-6B1F2DAC6F50}"/>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9" name="灯片编号占位符 5">
            <a:extLst>
              <a:ext uri="{FF2B5EF4-FFF2-40B4-BE49-F238E27FC236}">
                <a16:creationId xmlns:a16="http://schemas.microsoft.com/office/drawing/2014/main" id="{D5816DBB-D797-AED8-3BE7-1DAEC92B0450}"/>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81</a:t>
            </a:fld>
            <a:endParaRPr lang="zh-HK" altLang="en-US" sz="1600" dirty="0">
              <a:solidFill>
                <a:schemeClr val="bg1"/>
              </a:solidFill>
            </a:endParaRPr>
          </a:p>
        </p:txBody>
      </p:sp>
      <p:pic>
        <p:nvPicPr>
          <p:cNvPr id="21" name="图片 20">
            <a:extLst>
              <a:ext uri="{FF2B5EF4-FFF2-40B4-BE49-F238E27FC236}">
                <a16:creationId xmlns:a16="http://schemas.microsoft.com/office/drawing/2014/main" id="{64B072C6-BD53-F038-B3AE-39D5EE3AD758}"/>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55" name="组合 18">
            <a:extLst>
              <a:ext uri="{FF2B5EF4-FFF2-40B4-BE49-F238E27FC236}">
                <a16:creationId xmlns:a16="http://schemas.microsoft.com/office/drawing/2014/main" id="{E32F0986-EAFC-42AC-BAF2-0E44F28EF569}"/>
              </a:ext>
            </a:extLst>
          </p:cNvPr>
          <p:cNvGrpSpPr/>
          <p:nvPr/>
        </p:nvGrpSpPr>
        <p:grpSpPr bwMode="auto">
          <a:xfrm>
            <a:off x="2409457" y="2650330"/>
            <a:ext cx="1505450" cy="1479472"/>
            <a:chOff x="1709739" y="2636838"/>
            <a:chExt cx="1590160" cy="1584325"/>
          </a:xfrm>
          <a:solidFill>
            <a:srgbClr val="044875"/>
          </a:solidFill>
        </p:grpSpPr>
        <p:sp>
          <p:nvSpPr>
            <p:cNvPr id="56" name="Freeform 6">
              <a:extLst>
                <a:ext uri="{FF2B5EF4-FFF2-40B4-BE49-F238E27FC236}">
                  <a16:creationId xmlns:a16="http://schemas.microsoft.com/office/drawing/2014/main" id="{6BC668FF-4F10-4586-ADC4-36BED2D9F29B}"/>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59" name="Freeform 7">
              <a:extLst>
                <a:ext uri="{FF2B5EF4-FFF2-40B4-BE49-F238E27FC236}">
                  <a16:creationId xmlns:a16="http://schemas.microsoft.com/office/drawing/2014/main" id="{FD6CF2D6-7E21-41AC-A49D-1EACB43374B2}"/>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0" name="Freeform 8">
              <a:extLst>
                <a:ext uri="{FF2B5EF4-FFF2-40B4-BE49-F238E27FC236}">
                  <a16:creationId xmlns:a16="http://schemas.microsoft.com/office/drawing/2014/main" id="{5649D085-732C-4910-92D1-EC6327B63455}"/>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3" name="Freeform 9">
              <a:extLst>
                <a:ext uri="{FF2B5EF4-FFF2-40B4-BE49-F238E27FC236}">
                  <a16:creationId xmlns:a16="http://schemas.microsoft.com/office/drawing/2014/main" id="{3B614722-3B3E-439B-8B0F-812039E7B78D}"/>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6" name="Freeform 10">
              <a:extLst>
                <a:ext uri="{FF2B5EF4-FFF2-40B4-BE49-F238E27FC236}">
                  <a16:creationId xmlns:a16="http://schemas.microsoft.com/office/drawing/2014/main" id="{598065AD-DB07-44F3-B049-C24DFCB73558}"/>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7" name="Freeform 11">
              <a:extLst>
                <a:ext uri="{FF2B5EF4-FFF2-40B4-BE49-F238E27FC236}">
                  <a16:creationId xmlns:a16="http://schemas.microsoft.com/office/drawing/2014/main" id="{37FCEFB3-9BFF-470A-83A2-F782D70A1905}"/>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8" name="Freeform 12">
              <a:extLst>
                <a:ext uri="{FF2B5EF4-FFF2-40B4-BE49-F238E27FC236}">
                  <a16:creationId xmlns:a16="http://schemas.microsoft.com/office/drawing/2014/main" id="{D85DB7BE-3FBE-4B92-BC67-1D6589E5B53E}"/>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13">
              <a:extLst>
                <a:ext uri="{FF2B5EF4-FFF2-40B4-BE49-F238E27FC236}">
                  <a16:creationId xmlns:a16="http://schemas.microsoft.com/office/drawing/2014/main" id="{F304822D-4C18-4D70-85FF-0E738FA7C775}"/>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14">
              <a:extLst>
                <a:ext uri="{FF2B5EF4-FFF2-40B4-BE49-F238E27FC236}">
                  <a16:creationId xmlns:a16="http://schemas.microsoft.com/office/drawing/2014/main" id="{F00A4AFA-242A-4BD3-8FEB-47D699EE62B0}"/>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1" name="文本框 70">
            <a:extLst>
              <a:ext uri="{FF2B5EF4-FFF2-40B4-BE49-F238E27FC236}">
                <a16:creationId xmlns:a16="http://schemas.microsoft.com/office/drawing/2014/main" id="{52902BA6-C3BA-4B40-948A-83EBCD156303}"/>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2" name="组合 71">
            <a:extLst>
              <a:ext uri="{FF2B5EF4-FFF2-40B4-BE49-F238E27FC236}">
                <a16:creationId xmlns:a16="http://schemas.microsoft.com/office/drawing/2014/main" id="{68AEDE16-70EB-4628-BBE4-60E215EFAD6B}"/>
              </a:ext>
            </a:extLst>
          </p:cNvPr>
          <p:cNvGrpSpPr/>
          <p:nvPr>
            <p:custDataLst>
              <p:tags r:id="rId1"/>
            </p:custDataLst>
          </p:nvPr>
        </p:nvGrpSpPr>
        <p:grpSpPr>
          <a:xfrm>
            <a:off x="4523741" y="2047924"/>
            <a:ext cx="5370513" cy="534987"/>
            <a:chOff x="3281952" y="1484784"/>
            <a:chExt cx="5370513" cy="534987"/>
          </a:xfrm>
        </p:grpSpPr>
        <p:grpSp>
          <p:nvGrpSpPr>
            <p:cNvPr id="73" name="组合 72">
              <a:extLst>
                <a:ext uri="{FF2B5EF4-FFF2-40B4-BE49-F238E27FC236}">
                  <a16:creationId xmlns:a16="http://schemas.microsoft.com/office/drawing/2014/main" id="{01B9E524-2C2B-48D1-A176-38D4DA3E9C9E}"/>
                </a:ext>
              </a:extLst>
            </p:cNvPr>
            <p:cNvGrpSpPr/>
            <p:nvPr/>
          </p:nvGrpSpPr>
          <p:grpSpPr>
            <a:xfrm>
              <a:off x="3943940" y="1484784"/>
              <a:ext cx="4708525" cy="534987"/>
              <a:chOff x="3943940" y="1626760"/>
              <a:chExt cx="4708525" cy="534987"/>
            </a:xfrm>
          </p:grpSpPr>
          <p:sp>
            <p:nvSpPr>
              <p:cNvPr id="77" name="Freeform 74">
                <a:extLst>
                  <a:ext uri="{FF2B5EF4-FFF2-40B4-BE49-F238E27FC236}">
                    <a16:creationId xmlns:a16="http://schemas.microsoft.com/office/drawing/2014/main" id="{F172DBB6-F293-4E47-BBD5-E9800BD4C7F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78" name="文本框 20">
                <a:extLst>
                  <a:ext uri="{FF2B5EF4-FFF2-40B4-BE49-F238E27FC236}">
                    <a16:creationId xmlns:a16="http://schemas.microsoft.com/office/drawing/2014/main" id="{52690CAE-BD52-4ACC-AC77-8610A13EA445}"/>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79" name="矩形 78">
                <a:extLst>
                  <a:ext uri="{FF2B5EF4-FFF2-40B4-BE49-F238E27FC236}">
                    <a16:creationId xmlns:a16="http://schemas.microsoft.com/office/drawing/2014/main" id="{4A5EB640-CFBB-4A2E-BE7D-047779D5100E}"/>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0" name="直接连接符 79">
                <a:extLst>
                  <a:ext uri="{FF2B5EF4-FFF2-40B4-BE49-F238E27FC236}">
                    <a16:creationId xmlns:a16="http://schemas.microsoft.com/office/drawing/2014/main" id="{7B9537FB-B653-464D-AB58-0410D8E93B39}"/>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4" name="组合 73">
              <a:extLst>
                <a:ext uri="{FF2B5EF4-FFF2-40B4-BE49-F238E27FC236}">
                  <a16:creationId xmlns:a16="http://schemas.microsoft.com/office/drawing/2014/main" id="{6D08EDEB-5994-4A0C-91AF-BD15CFEEF026}"/>
                </a:ext>
              </a:extLst>
            </p:cNvPr>
            <p:cNvGrpSpPr/>
            <p:nvPr/>
          </p:nvGrpSpPr>
          <p:grpSpPr>
            <a:xfrm>
              <a:off x="3281952" y="1484784"/>
              <a:ext cx="689642" cy="534987"/>
              <a:chOff x="3281952" y="1626760"/>
              <a:chExt cx="689642" cy="534987"/>
            </a:xfrm>
          </p:grpSpPr>
          <p:sp>
            <p:nvSpPr>
              <p:cNvPr id="75" name="矩形 74">
                <a:extLst>
                  <a:ext uri="{FF2B5EF4-FFF2-40B4-BE49-F238E27FC236}">
                    <a16:creationId xmlns:a16="http://schemas.microsoft.com/office/drawing/2014/main" id="{0F00C43A-D7C4-44D9-A7B4-C822845B6F74}"/>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文本框 18">
                <a:extLst>
                  <a:ext uri="{FF2B5EF4-FFF2-40B4-BE49-F238E27FC236}">
                    <a16:creationId xmlns:a16="http://schemas.microsoft.com/office/drawing/2014/main" id="{7E1B7378-43CE-4807-853D-F03E4DF42EBC}"/>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1" name="组合 80">
            <a:extLst>
              <a:ext uri="{FF2B5EF4-FFF2-40B4-BE49-F238E27FC236}">
                <a16:creationId xmlns:a16="http://schemas.microsoft.com/office/drawing/2014/main" id="{15421B80-2078-4A16-8A20-8A66F551F862}"/>
              </a:ext>
            </a:extLst>
          </p:cNvPr>
          <p:cNvGrpSpPr/>
          <p:nvPr>
            <p:custDataLst>
              <p:tags r:id="rId2"/>
            </p:custDataLst>
          </p:nvPr>
        </p:nvGrpSpPr>
        <p:grpSpPr>
          <a:xfrm>
            <a:off x="4503593" y="3688642"/>
            <a:ext cx="5372100" cy="534987"/>
            <a:chOff x="3261805" y="3188752"/>
            <a:chExt cx="5372100" cy="534987"/>
          </a:xfrm>
        </p:grpSpPr>
        <p:grpSp>
          <p:nvGrpSpPr>
            <p:cNvPr id="82" name="组合 81">
              <a:extLst>
                <a:ext uri="{FF2B5EF4-FFF2-40B4-BE49-F238E27FC236}">
                  <a16:creationId xmlns:a16="http://schemas.microsoft.com/office/drawing/2014/main" id="{14C26344-E1B8-4938-B9B7-348B29FC2C6D}"/>
                </a:ext>
              </a:extLst>
            </p:cNvPr>
            <p:cNvGrpSpPr/>
            <p:nvPr/>
          </p:nvGrpSpPr>
          <p:grpSpPr>
            <a:xfrm>
              <a:off x="3261805" y="3188752"/>
              <a:ext cx="689593" cy="534987"/>
              <a:chOff x="3261805" y="3188752"/>
              <a:chExt cx="689593" cy="534987"/>
            </a:xfrm>
          </p:grpSpPr>
          <p:sp>
            <p:nvSpPr>
              <p:cNvPr id="91" name="矩形 90">
                <a:extLst>
                  <a:ext uri="{FF2B5EF4-FFF2-40B4-BE49-F238E27FC236}">
                    <a16:creationId xmlns:a16="http://schemas.microsoft.com/office/drawing/2014/main" id="{0E0D74A3-90BD-4C6A-BF14-805B8661BC7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5" name="文本框 86">
                <a:extLst>
                  <a:ext uri="{FF2B5EF4-FFF2-40B4-BE49-F238E27FC236}">
                    <a16:creationId xmlns:a16="http://schemas.microsoft.com/office/drawing/2014/main" id="{4B242D75-C539-490D-B91C-2BB3C09F57FB}"/>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03</a:t>
                </a:r>
                <a:endParaRPr lang="zh-CN" altLang="en-US" sz="2700" dirty="0">
                  <a:solidFill>
                    <a:srgbClr val="044875"/>
                  </a:solidFill>
                  <a:latin typeface="Impact" panose="020B0806030902050204" pitchFamily="34" charset="0"/>
                </a:endParaRPr>
              </a:p>
            </p:txBody>
          </p:sp>
        </p:grpSp>
        <p:grpSp>
          <p:nvGrpSpPr>
            <p:cNvPr id="83" name="组合 82">
              <a:extLst>
                <a:ext uri="{FF2B5EF4-FFF2-40B4-BE49-F238E27FC236}">
                  <a16:creationId xmlns:a16="http://schemas.microsoft.com/office/drawing/2014/main" id="{C0CD5E4A-EC86-4A42-A22A-5C3263F309F2}"/>
                </a:ext>
              </a:extLst>
            </p:cNvPr>
            <p:cNvGrpSpPr/>
            <p:nvPr/>
          </p:nvGrpSpPr>
          <p:grpSpPr>
            <a:xfrm>
              <a:off x="3923792" y="3188752"/>
              <a:ext cx="4710113" cy="534987"/>
              <a:chOff x="3923792" y="3188752"/>
              <a:chExt cx="4710113" cy="534987"/>
            </a:xfrm>
          </p:grpSpPr>
          <p:sp>
            <p:nvSpPr>
              <p:cNvPr id="84" name="文本框 81">
                <a:extLst>
                  <a:ext uri="{FF2B5EF4-FFF2-40B4-BE49-F238E27FC236}">
                    <a16:creationId xmlns:a16="http://schemas.microsoft.com/office/drawing/2014/main" id="{F808113E-2EAF-48C5-BB2D-69D2AED47DD3}"/>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sym typeface="+mn-ea"/>
                  </a:rPr>
                  <a:t>Experiment Results</a:t>
                </a:r>
                <a:endParaRPr lang="en-US" altLang="zh-CN" sz="2400" b="1" dirty="0">
                  <a:solidFill>
                    <a:srgbClr val="044875"/>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E06B6AC1-F989-49FD-8B61-E5F716FBB948}"/>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B695C450-73F0-43D2-A3DE-88257C1E6F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8" name="Freeform 71">
                <a:extLst>
                  <a:ext uri="{FF2B5EF4-FFF2-40B4-BE49-F238E27FC236}">
                    <a16:creationId xmlns:a16="http://schemas.microsoft.com/office/drawing/2014/main" id="{BD527E85-1200-4867-AA8D-829DEB908AF4}"/>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rgbClr val="044875"/>
              </a:solidFill>
              <a:ln>
                <a:noFill/>
              </a:ln>
            </p:spPr>
            <p:txBody>
              <a:bodyPr/>
              <a:lstStyle/>
              <a:p>
                <a:pPr>
                  <a:defRPr/>
                </a:pPr>
                <a:endParaRPr lang="zh-CN" altLang="en-US" b="1">
                  <a:solidFill>
                    <a:srgbClr val="044875"/>
                  </a:solidFill>
                </a:endParaRPr>
              </a:p>
            </p:txBody>
          </p:sp>
        </p:grpSp>
      </p:grpSp>
      <p:grpSp>
        <p:nvGrpSpPr>
          <p:cNvPr id="99" name="组合 98">
            <a:extLst>
              <a:ext uri="{FF2B5EF4-FFF2-40B4-BE49-F238E27FC236}">
                <a16:creationId xmlns:a16="http://schemas.microsoft.com/office/drawing/2014/main" id="{A63A5674-B78C-45AE-A8D6-E7B7B6D5CF20}"/>
              </a:ext>
            </a:extLst>
          </p:cNvPr>
          <p:cNvGrpSpPr/>
          <p:nvPr>
            <p:custDataLst>
              <p:tags r:id="rId3"/>
            </p:custDataLst>
          </p:nvPr>
        </p:nvGrpSpPr>
        <p:grpSpPr>
          <a:xfrm>
            <a:off x="4503593" y="4509001"/>
            <a:ext cx="5372100" cy="534987"/>
            <a:chOff x="3261805" y="4046141"/>
            <a:chExt cx="5372100" cy="534987"/>
          </a:xfrm>
        </p:grpSpPr>
        <p:grpSp>
          <p:nvGrpSpPr>
            <p:cNvPr id="100" name="组合 99">
              <a:extLst>
                <a:ext uri="{FF2B5EF4-FFF2-40B4-BE49-F238E27FC236}">
                  <a16:creationId xmlns:a16="http://schemas.microsoft.com/office/drawing/2014/main" id="{EDE6C491-C2D7-41A3-9525-AACBB0298712}"/>
                </a:ext>
              </a:extLst>
            </p:cNvPr>
            <p:cNvGrpSpPr/>
            <p:nvPr/>
          </p:nvGrpSpPr>
          <p:grpSpPr>
            <a:xfrm>
              <a:off x="3261805" y="4046141"/>
              <a:ext cx="689447" cy="534987"/>
              <a:chOff x="3261805" y="3969748"/>
              <a:chExt cx="689447" cy="534987"/>
            </a:xfrm>
          </p:grpSpPr>
          <p:sp>
            <p:nvSpPr>
              <p:cNvPr id="106" name="矩形 105">
                <a:extLst>
                  <a:ext uri="{FF2B5EF4-FFF2-40B4-BE49-F238E27FC236}">
                    <a16:creationId xmlns:a16="http://schemas.microsoft.com/office/drawing/2014/main" id="{0F51E61D-28AF-41B7-855B-9FAD43BCFC3D}"/>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7" name="文本框 131">
                <a:extLst>
                  <a:ext uri="{FF2B5EF4-FFF2-40B4-BE49-F238E27FC236}">
                    <a16:creationId xmlns:a16="http://schemas.microsoft.com/office/drawing/2014/main" id="{B048DE40-4DBF-4716-BD03-A282282B89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04</a:t>
                </a:r>
                <a:endParaRPr lang="zh-CN" altLang="en-US" sz="2700" dirty="0">
                  <a:solidFill>
                    <a:schemeClr val="bg2">
                      <a:lumMod val="90000"/>
                    </a:schemeClr>
                  </a:solidFill>
                  <a:latin typeface="Impact" panose="020B0806030902050204" pitchFamily="34" charset="0"/>
                </a:endParaRPr>
              </a:p>
            </p:txBody>
          </p:sp>
        </p:grpSp>
        <p:grpSp>
          <p:nvGrpSpPr>
            <p:cNvPr id="101" name="组合 100">
              <a:extLst>
                <a:ext uri="{FF2B5EF4-FFF2-40B4-BE49-F238E27FC236}">
                  <a16:creationId xmlns:a16="http://schemas.microsoft.com/office/drawing/2014/main" id="{F19223D8-0841-477F-89CE-054EDA35463B}"/>
                </a:ext>
              </a:extLst>
            </p:cNvPr>
            <p:cNvGrpSpPr/>
            <p:nvPr/>
          </p:nvGrpSpPr>
          <p:grpSpPr>
            <a:xfrm>
              <a:off x="3923792" y="4046141"/>
              <a:ext cx="4710113" cy="534987"/>
              <a:chOff x="3923792" y="3969748"/>
              <a:chExt cx="4710113" cy="534987"/>
            </a:xfrm>
          </p:grpSpPr>
          <p:sp>
            <p:nvSpPr>
              <p:cNvPr id="102" name="文本框 126">
                <a:extLst>
                  <a:ext uri="{FF2B5EF4-FFF2-40B4-BE49-F238E27FC236}">
                    <a16:creationId xmlns:a16="http://schemas.microsoft.com/office/drawing/2014/main" id="{26B380BB-72C1-4CE0-9903-CBDE07089714}"/>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Conclusion</a:t>
                </a:r>
              </a:p>
            </p:txBody>
          </p:sp>
          <p:sp>
            <p:nvSpPr>
              <p:cNvPr id="103" name="矩形 102">
                <a:extLst>
                  <a:ext uri="{FF2B5EF4-FFF2-40B4-BE49-F238E27FC236}">
                    <a16:creationId xmlns:a16="http://schemas.microsoft.com/office/drawing/2014/main" id="{A38D2A4B-1834-4430-A642-D4140C17E14E}"/>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4" name="直接连接符 103">
                <a:extLst>
                  <a:ext uri="{FF2B5EF4-FFF2-40B4-BE49-F238E27FC236}">
                    <a16:creationId xmlns:a16="http://schemas.microsoft.com/office/drawing/2014/main" id="{81099C73-A91C-4B1D-9806-029495F65FE1}"/>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Freeform 306">
                <a:extLst>
                  <a:ext uri="{FF2B5EF4-FFF2-40B4-BE49-F238E27FC236}">
                    <a16:creationId xmlns:a16="http://schemas.microsoft.com/office/drawing/2014/main" id="{49024CD1-4517-4925-8BAE-3C4AE3F25764}"/>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8" name="组合 107">
            <a:extLst>
              <a:ext uri="{FF2B5EF4-FFF2-40B4-BE49-F238E27FC236}">
                <a16:creationId xmlns:a16="http://schemas.microsoft.com/office/drawing/2014/main" id="{F9E3C90D-DB3C-470A-8E04-8A571753BE0D}"/>
              </a:ext>
            </a:extLst>
          </p:cNvPr>
          <p:cNvGrpSpPr/>
          <p:nvPr>
            <p:custDataLst>
              <p:tags r:id="rId4"/>
            </p:custDataLst>
          </p:nvPr>
        </p:nvGrpSpPr>
        <p:grpSpPr>
          <a:xfrm>
            <a:off x="4517645" y="2868283"/>
            <a:ext cx="5370513" cy="534987"/>
            <a:chOff x="3275856" y="2348880"/>
            <a:chExt cx="5370513" cy="534987"/>
          </a:xfrm>
        </p:grpSpPr>
        <p:grpSp>
          <p:nvGrpSpPr>
            <p:cNvPr id="109" name="组合 108">
              <a:extLst>
                <a:ext uri="{FF2B5EF4-FFF2-40B4-BE49-F238E27FC236}">
                  <a16:creationId xmlns:a16="http://schemas.microsoft.com/office/drawing/2014/main" id="{37D2DD6E-6602-41A9-B3DB-DCCAA4E5DFD8}"/>
                </a:ext>
              </a:extLst>
            </p:cNvPr>
            <p:cNvGrpSpPr/>
            <p:nvPr/>
          </p:nvGrpSpPr>
          <p:grpSpPr>
            <a:xfrm>
              <a:off x="3275856" y="2348880"/>
              <a:ext cx="689474" cy="534987"/>
              <a:chOff x="3275856" y="2407756"/>
              <a:chExt cx="689474" cy="534987"/>
            </a:xfrm>
          </p:grpSpPr>
          <p:sp>
            <p:nvSpPr>
              <p:cNvPr id="115" name="矩形 114">
                <a:extLst>
                  <a:ext uri="{FF2B5EF4-FFF2-40B4-BE49-F238E27FC236}">
                    <a16:creationId xmlns:a16="http://schemas.microsoft.com/office/drawing/2014/main" id="{86728190-32D9-4D1A-A7FF-0FC39D0989C2}"/>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78">
                <a:extLst>
                  <a:ext uri="{FF2B5EF4-FFF2-40B4-BE49-F238E27FC236}">
                    <a16:creationId xmlns:a16="http://schemas.microsoft.com/office/drawing/2014/main" id="{20C8D3CF-C265-4C8B-82E5-F65D35A29C70}"/>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0" name="组合 109">
              <a:extLst>
                <a:ext uri="{FF2B5EF4-FFF2-40B4-BE49-F238E27FC236}">
                  <a16:creationId xmlns:a16="http://schemas.microsoft.com/office/drawing/2014/main" id="{A603605D-6EE9-46CB-93F5-13C15E9CB57A}"/>
                </a:ext>
              </a:extLst>
            </p:cNvPr>
            <p:cNvGrpSpPr/>
            <p:nvPr/>
          </p:nvGrpSpPr>
          <p:grpSpPr>
            <a:xfrm>
              <a:off x="3937844" y="2348880"/>
              <a:ext cx="4708525" cy="534987"/>
              <a:chOff x="3937844" y="2407756"/>
              <a:chExt cx="4708525" cy="534987"/>
            </a:xfrm>
          </p:grpSpPr>
          <p:sp>
            <p:nvSpPr>
              <p:cNvPr id="111" name="文本框 73">
                <a:extLst>
                  <a:ext uri="{FF2B5EF4-FFF2-40B4-BE49-F238E27FC236}">
                    <a16:creationId xmlns:a16="http://schemas.microsoft.com/office/drawing/2014/main" id="{A6A5D10E-9D49-46CD-8037-38EE4F9BE4B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12" name="矩形 111">
                <a:extLst>
                  <a:ext uri="{FF2B5EF4-FFF2-40B4-BE49-F238E27FC236}">
                    <a16:creationId xmlns:a16="http://schemas.microsoft.com/office/drawing/2014/main" id="{09503885-09FC-442E-8A05-CFD25C72C1F1}"/>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9606E423-0DFD-4F5C-ABF2-C830FF107C98}"/>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
                <a:extLst>
                  <a:ext uri="{FF2B5EF4-FFF2-40B4-BE49-F238E27FC236}">
                    <a16:creationId xmlns:a16="http://schemas.microsoft.com/office/drawing/2014/main" id="{79C00B4E-7E08-4080-B379-8587A352960E}"/>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4186679375"/>
      </p:ext>
    </p:extLst>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D8F8D1-2700-F05B-444B-344CD857BBB1}"/>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81476E98-12EE-BACD-CE2B-03A2282CE3C8}"/>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844D493C-3D49-1598-767A-B4A8CA2194C6}"/>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13E764CB-430D-B6D2-0D82-D663C1A56065}"/>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DB8240B8-5A07-93A5-DCCD-F614B5D3257F}"/>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26E0B192-0FE3-B5BF-EFE9-A2B98EF2A0FA}"/>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3A8E4A53-E9D4-E514-B73C-E49040EFFA6A}"/>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82</a:t>
            </a:fld>
            <a:endParaRPr lang="zh-HK" altLang="en-US" sz="1600" dirty="0">
              <a:solidFill>
                <a:schemeClr val="bg1"/>
              </a:solidFill>
            </a:endParaRPr>
          </a:p>
        </p:txBody>
      </p:sp>
      <p:pic>
        <p:nvPicPr>
          <p:cNvPr id="2" name="图片 1">
            <a:extLst>
              <a:ext uri="{FF2B5EF4-FFF2-40B4-BE49-F238E27FC236}">
                <a16:creationId xmlns:a16="http://schemas.microsoft.com/office/drawing/2014/main" id="{E0BBFF87-BD6D-4B5D-E585-AFA7EAFA926B}"/>
              </a:ext>
            </a:extLst>
          </p:cNvPr>
          <p:cNvPicPr>
            <a:picLocks noChangeAspect="1"/>
          </p:cNvPicPr>
          <p:nvPr/>
        </p:nvPicPr>
        <p:blipFill>
          <a:blip r:embed="rId5"/>
          <a:stretch>
            <a:fillRect/>
          </a:stretch>
        </p:blipFill>
        <p:spPr>
          <a:xfrm>
            <a:off x="2838450" y="818342"/>
            <a:ext cx="6515100" cy="5676900"/>
          </a:xfrm>
          <a:prstGeom prst="rect">
            <a:avLst/>
          </a:prstGeom>
        </p:spPr>
      </p:pic>
      <p:sp>
        <p:nvSpPr>
          <p:cNvPr id="3" name="文本框 2">
            <a:extLst>
              <a:ext uri="{FF2B5EF4-FFF2-40B4-BE49-F238E27FC236}">
                <a16:creationId xmlns:a16="http://schemas.microsoft.com/office/drawing/2014/main" id="{4B196423-B2D6-9ED5-C1E2-99A035EF5B0C}"/>
              </a:ext>
            </a:extLst>
          </p:cNvPr>
          <p:cNvSpPr txBox="1"/>
          <p:nvPr/>
        </p:nvSpPr>
        <p:spPr>
          <a:xfrm>
            <a:off x="120000" y="839222"/>
            <a:ext cx="2718450" cy="707886"/>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Multivariate long-term</a:t>
            </a:r>
          </a:p>
          <a:p>
            <a:r>
              <a:rPr lang="en-US" altLang="zh-CN" sz="2000" b="1" dirty="0">
                <a:latin typeface="Times New Roman" panose="02020603050405020304" pitchFamily="18" charset="0"/>
                <a:cs typeface="Times New Roman" panose="02020603050405020304" pitchFamily="18" charset="0"/>
              </a:rPr>
              <a:t>forecasting</a:t>
            </a:r>
            <a:endParaRPr lang="zh-CN" alt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0805959"/>
      </p:ext>
    </p:extLst>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838B69-8F29-3E89-A1A5-9EFBE5A39217}"/>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6A26F234-FA0D-4E23-6893-CAFAF544198B}"/>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DC6123F9-4CED-9D0C-E903-825524A4FBCB}"/>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ADAC3728-E759-214C-BFB5-000D40C0AD13}"/>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A7D8E8E1-6D92-C170-24AC-70CB519FC2A0}"/>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37FC2DAA-DC41-6138-5AC1-5D74995575DE}"/>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2B2873F2-400B-3818-9FF0-A3B203F7E36E}"/>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83</a:t>
            </a:fld>
            <a:endParaRPr lang="zh-HK" altLang="en-US" sz="1600" dirty="0">
              <a:solidFill>
                <a:schemeClr val="bg1"/>
              </a:solidFill>
            </a:endParaRPr>
          </a:p>
        </p:txBody>
      </p:sp>
      <p:pic>
        <p:nvPicPr>
          <p:cNvPr id="3" name="图片 2">
            <a:extLst>
              <a:ext uri="{FF2B5EF4-FFF2-40B4-BE49-F238E27FC236}">
                <a16:creationId xmlns:a16="http://schemas.microsoft.com/office/drawing/2014/main" id="{B2F7A330-A246-F6C9-E945-4C6D92A2E7D3}"/>
              </a:ext>
            </a:extLst>
          </p:cNvPr>
          <p:cNvPicPr>
            <a:picLocks noChangeAspect="1"/>
          </p:cNvPicPr>
          <p:nvPr/>
        </p:nvPicPr>
        <p:blipFill>
          <a:blip r:embed="rId5"/>
          <a:stretch>
            <a:fillRect/>
          </a:stretch>
        </p:blipFill>
        <p:spPr>
          <a:xfrm>
            <a:off x="802707" y="1433022"/>
            <a:ext cx="10586585" cy="4407156"/>
          </a:xfrm>
          <a:prstGeom prst="rect">
            <a:avLst/>
          </a:prstGeom>
        </p:spPr>
      </p:pic>
      <p:sp>
        <p:nvSpPr>
          <p:cNvPr id="4" name="文本框 3">
            <a:extLst>
              <a:ext uri="{FF2B5EF4-FFF2-40B4-BE49-F238E27FC236}">
                <a16:creationId xmlns:a16="http://schemas.microsoft.com/office/drawing/2014/main" id="{420BC6B9-3785-641F-DB0A-7A41470B1F34}"/>
              </a:ext>
            </a:extLst>
          </p:cNvPr>
          <p:cNvSpPr txBox="1"/>
          <p:nvPr/>
        </p:nvSpPr>
        <p:spPr>
          <a:xfrm>
            <a:off x="120000" y="839222"/>
            <a:ext cx="271845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Ablation study</a:t>
            </a:r>
          </a:p>
        </p:txBody>
      </p:sp>
    </p:spTree>
    <p:extLst>
      <p:ext uri="{BB962C8B-B14F-4D97-AF65-F5344CB8AC3E}">
        <p14:creationId xmlns:p14="http://schemas.microsoft.com/office/powerpoint/2010/main" val="2814483998"/>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0CFE2A-7D8A-1B07-31E6-A4A67377227A}"/>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5376F349-DD67-8DFE-C25B-F217FA5FA370}"/>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607E2571-10E8-751D-524F-B0FA46A66477}"/>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CACE6F24-E5C4-7BB4-44E5-BDD88BED0E73}"/>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F533ABDE-3BE4-AAA8-87E7-FF80938EE0D0}"/>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FAFEF44B-412C-A525-1A55-E49266C38ACD}"/>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1D6D74E4-763E-0529-8052-1F607D456085}"/>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84</a:t>
            </a:fld>
            <a:endParaRPr lang="zh-HK" altLang="en-US" sz="1600" dirty="0">
              <a:solidFill>
                <a:schemeClr val="bg1"/>
              </a:solidFill>
            </a:endParaRPr>
          </a:p>
        </p:txBody>
      </p:sp>
      <p:pic>
        <p:nvPicPr>
          <p:cNvPr id="2" name="图片 1">
            <a:extLst>
              <a:ext uri="{FF2B5EF4-FFF2-40B4-BE49-F238E27FC236}">
                <a16:creationId xmlns:a16="http://schemas.microsoft.com/office/drawing/2014/main" id="{73EC71DF-BE2F-B327-810D-D3807F703CF9}"/>
              </a:ext>
            </a:extLst>
          </p:cNvPr>
          <p:cNvPicPr>
            <a:picLocks noChangeAspect="1"/>
          </p:cNvPicPr>
          <p:nvPr/>
        </p:nvPicPr>
        <p:blipFill>
          <a:blip r:embed="rId5"/>
          <a:stretch>
            <a:fillRect/>
          </a:stretch>
        </p:blipFill>
        <p:spPr>
          <a:xfrm>
            <a:off x="1380000" y="1354534"/>
            <a:ext cx="9432000" cy="4764763"/>
          </a:xfrm>
          <a:prstGeom prst="rect">
            <a:avLst/>
          </a:prstGeom>
        </p:spPr>
      </p:pic>
      <p:sp>
        <p:nvSpPr>
          <p:cNvPr id="4" name="文本框 3">
            <a:extLst>
              <a:ext uri="{FF2B5EF4-FFF2-40B4-BE49-F238E27FC236}">
                <a16:creationId xmlns:a16="http://schemas.microsoft.com/office/drawing/2014/main" id="{4B03601F-C34E-6A98-FF82-C3D91439072F}"/>
              </a:ext>
            </a:extLst>
          </p:cNvPr>
          <p:cNvSpPr txBox="1"/>
          <p:nvPr/>
        </p:nvSpPr>
        <p:spPr>
          <a:xfrm>
            <a:off x="120000" y="839222"/>
            <a:ext cx="271845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Ablation study</a:t>
            </a:r>
          </a:p>
        </p:txBody>
      </p:sp>
    </p:spTree>
    <p:extLst>
      <p:ext uri="{BB962C8B-B14F-4D97-AF65-F5344CB8AC3E}">
        <p14:creationId xmlns:p14="http://schemas.microsoft.com/office/powerpoint/2010/main" val="3753088153"/>
      </p:ext>
    </p:extLst>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774F1-8E90-2622-4B6C-6AEF5F27E6F7}"/>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3873A601-E5F8-3984-77D6-8F3D45176CB6}"/>
              </a:ext>
            </a:extLst>
          </p:cNvPr>
          <p:cNvSpPr/>
          <p:nvPr>
            <p:custDataLst>
              <p:tags r:id="rId1"/>
            </p:custDataLst>
          </p:nvPr>
        </p:nvSpPr>
        <p:spPr>
          <a:xfrm>
            <a:off x="0" y="1"/>
            <a:ext cx="12192000"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9A72DEF6-FAB6-B907-B8D7-B1B237F25A5D}"/>
              </a:ext>
            </a:extLst>
          </p:cNvPr>
          <p:cNvSpPr txBox="1"/>
          <p:nvPr>
            <p:custDataLst>
              <p:tags r:id="rId2"/>
            </p:custDataLst>
          </p:nvPr>
        </p:nvSpPr>
        <p:spPr>
          <a:xfrm>
            <a:off x="0" y="66874"/>
            <a:ext cx="4914152" cy="58356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Experiment Results</a:t>
            </a:r>
          </a:p>
        </p:txBody>
      </p:sp>
      <p:grpSp>
        <p:nvGrpSpPr>
          <p:cNvPr id="29" name="组合 28">
            <a:extLst>
              <a:ext uri="{FF2B5EF4-FFF2-40B4-BE49-F238E27FC236}">
                <a16:creationId xmlns:a16="http://schemas.microsoft.com/office/drawing/2014/main" id="{A060E4AA-6212-DD66-E6EE-71123C51EECD}"/>
              </a:ext>
            </a:extLst>
          </p:cNvPr>
          <p:cNvGrpSpPr/>
          <p:nvPr/>
        </p:nvGrpSpPr>
        <p:grpSpPr>
          <a:xfrm>
            <a:off x="-1" y="6553200"/>
            <a:ext cx="12192001" cy="304800"/>
            <a:chOff x="0" y="6569404"/>
            <a:chExt cx="9144000" cy="288000"/>
          </a:xfrm>
        </p:grpSpPr>
        <p:sp>
          <p:nvSpPr>
            <p:cNvPr id="31" name="矩形 30">
              <a:extLst>
                <a:ext uri="{FF2B5EF4-FFF2-40B4-BE49-F238E27FC236}">
                  <a16:creationId xmlns:a16="http://schemas.microsoft.com/office/drawing/2014/main" id="{470DDD12-05CA-DA22-7984-A8E0D3ED5438}"/>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6A3DF17A-B223-0795-FEB2-ADD60992ADB2}"/>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33" name="灯片编号占位符 5">
            <a:extLst>
              <a:ext uri="{FF2B5EF4-FFF2-40B4-BE49-F238E27FC236}">
                <a16:creationId xmlns:a16="http://schemas.microsoft.com/office/drawing/2014/main" id="{05DC2861-AE6C-E6CC-FFCC-D2D8679C232C}"/>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85</a:t>
            </a:fld>
            <a:endParaRPr lang="zh-HK" altLang="en-US" sz="1600" dirty="0">
              <a:solidFill>
                <a:schemeClr val="bg1"/>
              </a:solidFill>
            </a:endParaRPr>
          </a:p>
        </p:txBody>
      </p:sp>
      <p:pic>
        <p:nvPicPr>
          <p:cNvPr id="3" name="图片 2">
            <a:extLst>
              <a:ext uri="{FF2B5EF4-FFF2-40B4-BE49-F238E27FC236}">
                <a16:creationId xmlns:a16="http://schemas.microsoft.com/office/drawing/2014/main" id="{0DBB62E7-F5B8-2346-CCDD-61239CA9DCA5}"/>
              </a:ext>
            </a:extLst>
          </p:cNvPr>
          <p:cNvPicPr>
            <a:picLocks noChangeAspect="1"/>
          </p:cNvPicPr>
          <p:nvPr/>
        </p:nvPicPr>
        <p:blipFill>
          <a:blip r:embed="rId5"/>
          <a:stretch>
            <a:fillRect/>
          </a:stretch>
        </p:blipFill>
        <p:spPr>
          <a:xfrm>
            <a:off x="984000" y="1533247"/>
            <a:ext cx="10400343" cy="4726038"/>
          </a:xfrm>
          <a:prstGeom prst="rect">
            <a:avLst/>
          </a:prstGeom>
        </p:spPr>
      </p:pic>
      <p:sp>
        <p:nvSpPr>
          <p:cNvPr id="4" name="文本框 3">
            <a:extLst>
              <a:ext uri="{FF2B5EF4-FFF2-40B4-BE49-F238E27FC236}">
                <a16:creationId xmlns:a16="http://schemas.microsoft.com/office/drawing/2014/main" id="{4017C0EA-5029-5B13-EA7C-81115C754C0C}"/>
              </a:ext>
            </a:extLst>
          </p:cNvPr>
          <p:cNvSpPr txBox="1"/>
          <p:nvPr/>
        </p:nvSpPr>
        <p:spPr>
          <a:xfrm>
            <a:off x="120000" y="839222"/>
            <a:ext cx="2718450" cy="400110"/>
          </a:xfrm>
          <a:prstGeom prst="rect">
            <a:avLst/>
          </a:prstGeom>
          <a:noFill/>
        </p:spPr>
        <p:txBody>
          <a:bodyPr wrap="square">
            <a:spAutoFit/>
          </a:bodyPr>
          <a:lstStyle/>
          <a:p>
            <a:r>
              <a:rPr lang="en-US" altLang="zh-CN" sz="2000" b="1" dirty="0">
                <a:latin typeface="Times New Roman" panose="02020603050405020304" pitchFamily="18" charset="0"/>
                <a:cs typeface="Times New Roman" panose="02020603050405020304" pitchFamily="18" charset="0"/>
              </a:rPr>
              <a:t>Ablation study</a:t>
            </a:r>
          </a:p>
        </p:txBody>
      </p:sp>
    </p:spTree>
    <p:extLst>
      <p:ext uri="{BB962C8B-B14F-4D97-AF65-F5344CB8AC3E}">
        <p14:creationId xmlns:p14="http://schemas.microsoft.com/office/powerpoint/2010/main" val="2353284701"/>
      </p:ext>
    </p:extLst>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524000" y="6569404"/>
            <a:ext cx="9144000" cy="288596"/>
            <a:chOff x="0" y="6569404"/>
            <a:chExt cx="9144000" cy="288596"/>
          </a:xfrm>
        </p:grpSpPr>
        <p:sp>
          <p:nvSpPr>
            <p:cNvPr id="110" name="矩形 109"/>
            <p:cNvSpPr/>
            <p:nvPr/>
          </p:nvSpPr>
          <p:spPr>
            <a:xfrm>
              <a:off x="8856000" y="6570000"/>
              <a:ext cx="288000" cy="288000"/>
            </a:xfrm>
            <a:prstGeom prst="rect">
              <a:avLst/>
            </a:prstGeom>
            <a:solidFill>
              <a:srgbClr val="0174AB"/>
            </a:solidFill>
          </p:spPr>
          <p:txBody>
            <a:bodyPr wrap="square" anchor="ctr">
              <a:spAutoFit/>
            </a:bodyPr>
            <a:lstStyle/>
            <a:p>
              <a:pPr algn="ctr"/>
              <a:r>
                <a:rPr lang="en-US" altLang="zh-CN" sz="1200"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2</a:t>
              </a: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111" name="矩形 110"/>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 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3" name="矩形 62"/>
          <p:cNvSpPr/>
          <p:nvPr/>
        </p:nvSpPr>
        <p:spPr>
          <a:xfrm>
            <a:off x="10380000" y="6575502"/>
            <a:ext cx="288000" cy="276999"/>
          </a:xfrm>
          <a:prstGeom prst="rect">
            <a:avLst/>
          </a:prstGeom>
          <a:solidFill>
            <a:srgbClr val="0174AB"/>
          </a:solidFill>
        </p:spPr>
        <p:txBody>
          <a:bodyPr wrap="square" anchor="ctr">
            <a:spAutoFit/>
          </a:bodyPr>
          <a:lstStyle/>
          <a:p>
            <a:pPr algn="ctr"/>
            <a:endParaRPr lang="zh-CN" altLang="en-US" sz="1200" dirty="0">
              <a:solidFill>
                <a:schemeClr val="bg1"/>
              </a:solidFill>
              <a:latin typeface="Times New Roman" panose="02020603050405020304" pitchFamily="18" charset="0"/>
              <a:cs typeface="Times New Roman" panose="02020603050405020304" pitchFamily="18" charset="0"/>
            </a:endParaRPr>
          </a:p>
        </p:txBody>
      </p:sp>
      <p:sp>
        <p:nvSpPr>
          <p:cNvPr id="66" name="矩形 65"/>
          <p:cNvSpPr/>
          <p:nvPr/>
        </p:nvSpPr>
        <p:spPr>
          <a:xfrm>
            <a:off x="10356361" y="6575500"/>
            <a:ext cx="335280" cy="275590"/>
          </a:xfrm>
          <a:prstGeom prst="rect">
            <a:avLst/>
          </a:prstGeom>
        </p:spPr>
        <p:txBody>
          <a:bodyPr wrap="none">
            <a:spAutoFit/>
          </a:bodyPr>
          <a:lstStyle/>
          <a:p>
            <a:pPr algn="ctr"/>
            <a:r>
              <a:rPr lang="en-US" altLang="zh-CN"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rPr>
              <a:t>18</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sp>
        <p:nvSpPr>
          <p:cNvPr id="7" name="灯片编号占位符 6">
            <a:extLst>
              <a:ext uri="{FF2B5EF4-FFF2-40B4-BE49-F238E27FC236}">
                <a16:creationId xmlns:a16="http://schemas.microsoft.com/office/drawing/2014/main" id="{D72DC067-6454-5C44-5478-3C2D99CA6DBC}"/>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86</a:t>
            </a:fld>
            <a:endParaRPr lang="zh-HK" altLang="en-US">
              <a:solidFill>
                <a:prstClr val="black">
                  <a:tint val="75000"/>
                </a:prstClr>
              </a:solidFill>
            </a:endParaRPr>
          </a:p>
        </p:txBody>
      </p:sp>
      <p:grpSp>
        <p:nvGrpSpPr>
          <p:cNvPr id="8" name="组合 7">
            <a:extLst>
              <a:ext uri="{FF2B5EF4-FFF2-40B4-BE49-F238E27FC236}">
                <a16:creationId xmlns:a16="http://schemas.microsoft.com/office/drawing/2014/main" id="{0A1864C7-D576-1BFC-9C32-9970CA7847B7}"/>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AF016458-5FED-AF55-ADAE-409033E334EA}"/>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CC8E0358-54C8-7C0C-D39E-08D973659E64}"/>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1" name="灯片编号占位符 5">
            <a:extLst>
              <a:ext uri="{FF2B5EF4-FFF2-40B4-BE49-F238E27FC236}">
                <a16:creationId xmlns:a16="http://schemas.microsoft.com/office/drawing/2014/main" id="{065D8500-7A0C-7EA1-C76B-C1DF81943882}"/>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86</a:t>
            </a:fld>
            <a:endParaRPr lang="zh-HK" altLang="en-US" sz="1600" dirty="0">
              <a:solidFill>
                <a:schemeClr val="bg1"/>
              </a:solidFill>
            </a:endParaRPr>
          </a:p>
        </p:txBody>
      </p:sp>
      <p:pic>
        <p:nvPicPr>
          <p:cNvPr id="24" name="图片 23">
            <a:extLst>
              <a:ext uri="{FF2B5EF4-FFF2-40B4-BE49-F238E27FC236}">
                <a16:creationId xmlns:a16="http://schemas.microsoft.com/office/drawing/2014/main" id="{2E7D5127-C24F-6A7D-5B34-F0A1F5CA65D7}"/>
              </a:ext>
            </a:extLst>
          </p:cNvPr>
          <p:cNvPicPr>
            <a:picLocks noChangeAspect="1"/>
          </p:cNvPicPr>
          <p:nvPr/>
        </p:nvPicPr>
        <p:blipFill>
          <a:blip r:embed="rId31" cstate="print">
            <a:clrChange>
              <a:clrFrom>
                <a:srgbClr val="FFFFFF"/>
              </a:clrFrom>
              <a:clrTo>
                <a:srgbClr val="FFFFFF">
                  <a:alpha val="0"/>
                </a:srgbClr>
              </a:clrTo>
            </a:clrChange>
            <a:extLst>
              <a:ext uri="{BEBA8EAE-BF5A-486C-A8C5-ECC9F3942E4B}">
                <a14:imgProps xmlns:a14="http://schemas.microsoft.com/office/drawing/2010/main">
                  <a14:imgLayer r:embed="rId3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grpSp>
        <p:nvGrpSpPr>
          <p:cNvPr id="67" name="组合 18">
            <a:extLst>
              <a:ext uri="{FF2B5EF4-FFF2-40B4-BE49-F238E27FC236}">
                <a16:creationId xmlns:a16="http://schemas.microsoft.com/office/drawing/2014/main" id="{4F4B3B72-1112-4CE0-9C55-56CA3A0F8C45}"/>
              </a:ext>
            </a:extLst>
          </p:cNvPr>
          <p:cNvGrpSpPr/>
          <p:nvPr/>
        </p:nvGrpSpPr>
        <p:grpSpPr bwMode="auto">
          <a:xfrm>
            <a:off x="2409457" y="2650330"/>
            <a:ext cx="1505450" cy="1479472"/>
            <a:chOff x="1709739" y="2636838"/>
            <a:chExt cx="1590160" cy="1584325"/>
          </a:xfrm>
          <a:solidFill>
            <a:srgbClr val="044875"/>
          </a:solidFill>
        </p:grpSpPr>
        <p:sp>
          <p:nvSpPr>
            <p:cNvPr id="68" name="Freeform 6">
              <a:extLst>
                <a:ext uri="{FF2B5EF4-FFF2-40B4-BE49-F238E27FC236}">
                  <a16:creationId xmlns:a16="http://schemas.microsoft.com/office/drawing/2014/main" id="{6D56F852-A466-426C-8419-DA70488DF3BF}"/>
                </a:ext>
              </a:extLst>
            </p:cNvPr>
            <p:cNvSpPr>
              <a:spLocks noChangeArrowheads="1"/>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69" name="Freeform 7">
              <a:extLst>
                <a:ext uri="{FF2B5EF4-FFF2-40B4-BE49-F238E27FC236}">
                  <a16:creationId xmlns:a16="http://schemas.microsoft.com/office/drawing/2014/main" id="{1CAFAF37-C2C2-4B4E-A11F-6688675D38E7}"/>
                </a:ext>
              </a:extLst>
            </p:cNvPr>
            <p:cNvSpPr>
              <a:spLocks noEditPoints="1" noChangeArrowhead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0" name="Freeform 8">
              <a:extLst>
                <a:ext uri="{FF2B5EF4-FFF2-40B4-BE49-F238E27FC236}">
                  <a16:creationId xmlns:a16="http://schemas.microsoft.com/office/drawing/2014/main" id="{A7E6BDDD-830F-4C38-8C40-869A13E61944}"/>
                </a:ext>
              </a:extLst>
            </p:cNvPr>
            <p:cNvSpPr>
              <a:spLocks noChangeArrowheads="1"/>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1" name="Freeform 9">
              <a:extLst>
                <a:ext uri="{FF2B5EF4-FFF2-40B4-BE49-F238E27FC236}">
                  <a16:creationId xmlns:a16="http://schemas.microsoft.com/office/drawing/2014/main" id="{47B9CF8A-402F-44C7-9B6C-3981649071BF}"/>
                </a:ext>
              </a:extLst>
            </p:cNvPr>
            <p:cNvSpPr>
              <a:spLocks noChangeArrowheads="1"/>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2" name="Freeform 10">
              <a:extLst>
                <a:ext uri="{FF2B5EF4-FFF2-40B4-BE49-F238E27FC236}">
                  <a16:creationId xmlns:a16="http://schemas.microsoft.com/office/drawing/2014/main" id="{B66EAF6B-0748-472B-943C-1070775E93B1}"/>
                </a:ext>
              </a:extLst>
            </p:cNvPr>
            <p:cNvSpPr>
              <a:spLocks noChangeArrowheads="1"/>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3" name="Freeform 11">
              <a:extLst>
                <a:ext uri="{FF2B5EF4-FFF2-40B4-BE49-F238E27FC236}">
                  <a16:creationId xmlns:a16="http://schemas.microsoft.com/office/drawing/2014/main" id="{7D24E581-A7A5-4CDB-BB32-CD61869E6752}"/>
                </a:ext>
              </a:extLst>
            </p:cNvPr>
            <p:cNvSpPr>
              <a:spLocks noChangeArrowheads="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4" name="Freeform 12">
              <a:extLst>
                <a:ext uri="{FF2B5EF4-FFF2-40B4-BE49-F238E27FC236}">
                  <a16:creationId xmlns:a16="http://schemas.microsoft.com/office/drawing/2014/main" id="{FDA1F43C-7CE0-4598-B8BE-744ED67238FD}"/>
                </a:ext>
              </a:extLst>
            </p:cNvPr>
            <p:cNvSpPr>
              <a:spLocks noChangeArrowheads="1"/>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5" name="Freeform 13">
              <a:extLst>
                <a:ext uri="{FF2B5EF4-FFF2-40B4-BE49-F238E27FC236}">
                  <a16:creationId xmlns:a16="http://schemas.microsoft.com/office/drawing/2014/main" id="{058DAFF1-766E-48D2-B288-B90CE383D4FC}"/>
                </a:ext>
              </a:extLst>
            </p:cNvPr>
            <p:cNvSpPr>
              <a:spLocks noChangeArrowheads="1"/>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sp>
          <p:nvSpPr>
            <p:cNvPr id="76" name="Freeform 14">
              <a:extLst>
                <a:ext uri="{FF2B5EF4-FFF2-40B4-BE49-F238E27FC236}">
                  <a16:creationId xmlns:a16="http://schemas.microsoft.com/office/drawing/2014/main" id="{42CC6597-35D9-43B5-A3ED-63614DD410DA}"/>
                </a:ext>
              </a:extLst>
            </p:cNvPr>
            <p:cNvSpPr>
              <a:spLocks noChangeArrowheads="1"/>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HK" altLang="en-US">
                <a:ea typeface="PMingLiU-ExtB" panose="02020500000000000000" charset="-120"/>
              </a:endParaRPr>
            </a:p>
          </p:txBody>
        </p:sp>
      </p:grpSp>
      <p:sp>
        <p:nvSpPr>
          <p:cNvPr id="77" name="文本框 76">
            <a:extLst>
              <a:ext uri="{FF2B5EF4-FFF2-40B4-BE49-F238E27FC236}">
                <a16:creationId xmlns:a16="http://schemas.microsoft.com/office/drawing/2014/main" id="{57DAAB26-BD15-492B-97E8-B6E4D7B680B6}"/>
              </a:ext>
            </a:extLst>
          </p:cNvPr>
          <p:cNvSpPr txBox="1"/>
          <p:nvPr/>
        </p:nvSpPr>
        <p:spPr bwMode="auto">
          <a:xfrm>
            <a:off x="2135561" y="4129802"/>
            <a:ext cx="2054225" cy="523334"/>
          </a:xfrm>
          <a:prstGeom prst="rect">
            <a:avLst/>
          </a:prstGeom>
          <a:noFill/>
        </p:spPr>
        <p:txBody>
          <a:bodyPr>
            <a:spAutoFit/>
          </a:bodyPr>
          <a:lstStyle/>
          <a:p>
            <a:pPr algn="ctr" fontAlgn="auto"/>
            <a:r>
              <a:rPr lang="en-US" altLang="zh-CN"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rPr>
              <a:t>Contents</a:t>
            </a:r>
            <a:endParaRPr lang="zh-HK" altLang="en-US" sz="2800" b="1" noProof="1">
              <a:solidFill>
                <a:srgbClr val="044875"/>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78" name="组合 77">
            <a:extLst>
              <a:ext uri="{FF2B5EF4-FFF2-40B4-BE49-F238E27FC236}">
                <a16:creationId xmlns:a16="http://schemas.microsoft.com/office/drawing/2014/main" id="{D2344DC4-9F2C-4ED8-8B17-C227EEA5B48D}"/>
              </a:ext>
            </a:extLst>
          </p:cNvPr>
          <p:cNvGrpSpPr/>
          <p:nvPr>
            <p:custDataLst>
              <p:tags r:id="rId1"/>
            </p:custDataLst>
          </p:nvPr>
        </p:nvGrpSpPr>
        <p:grpSpPr>
          <a:xfrm>
            <a:off x="4523741" y="2047924"/>
            <a:ext cx="5370513" cy="534987"/>
            <a:chOff x="3281952" y="1484784"/>
            <a:chExt cx="5370513" cy="534987"/>
          </a:xfrm>
        </p:grpSpPr>
        <p:grpSp>
          <p:nvGrpSpPr>
            <p:cNvPr id="79" name="组合 78">
              <a:extLst>
                <a:ext uri="{FF2B5EF4-FFF2-40B4-BE49-F238E27FC236}">
                  <a16:creationId xmlns:a16="http://schemas.microsoft.com/office/drawing/2014/main" id="{89972190-B8B9-4CDB-98A6-E09DCD77CDD2}"/>
                </a:ext>
              </a:extLst>
            </p:cNvPr>
            <p:cNvGrpSpPr/>
            <p:nvPr/>
          </p:nvGrpSpPr>
          <p:grpSpPr>
            <a:xfrm>
              <a:off x="3943940" y="1484784"/>
              <a:ext cx="4708525" cy="534987"/>
              <a:chOff x="3943940" y="1626760"/>
              <a:chExt cx="4708525" cy="534987"/>
            </a:xfrm>
          </p:grpSpPr>
          <p:sp>
            <p:nvSpPr>
              <p:cNvPr id="83" name="Freeform 74">
                <a:extLst>
                  <a:ext uri="{FF2B5EF4-FFF2-40B4-BE49-F238E27FC236}">
                    <a16:creationId xmlns:a16="http://schemas.microsoft.com/office/drawing/2014/main" id="{965C614A-78EF-4F5B-8B7B-F2A84706EA05}"/>
                  </a:ext>
                </a:extLst>
              </p:cNvPr>
              <p:cNvSpPr>
                <a:spLocks noEditPoints="1"/>
              </p:cNvSpPr>
              <p:nvPr>
                <p:custDataLst>
                  <p:tags r:id="rId25"/>
                </p:custDataLst>
              </p:nvPr>
            </p:nvSpPr>
            <p:spPr bwMode="auto">
              <a:xfrm>
                <a:off x="4050302" y="1772810"/>
                <a:ext cx="403225" cy="26352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90000"/>
                </a:schemeClr>
              </a:solidFill>
              <a:ln>
                <a:noFill/>
              </a:ln>
            </p:spPr>
            <p:txBody>
              <a:bodyPr/>
              <a:lstStyle/>
              <a:p>
                <a:pPr>
                  <a:defRPr/>
                </a:pPr>
                <a:endParaRPr lang="zh-CN" altLang="en-US" b="1">
                  <a:solidFill>
                    <a:prstClr val="black"/>
                  </a:solidFill>
                </a:endParaRPr>
              </a:p>
            </p:txBody>
          </p:sp>
          <p:sp>
            <p:nvSpPr>
              <p:cNvPr id="84" name="文本框 20">
                <a:extLst>
                  <a:ext uri="{FF2B5EF4-FFF2-40B4-BE49-F238E27FC236}">
                    <a16:creationId xmlns:a16="http://schemas.microsoft.com/office/drawing/2014/main" id="{0AECAA5A-E96F-4BBF-B707-57EA00AE266E}"/>
                  </a:ext>
                </a:extLst>
              </p:cNvPr>
              <p:cNvSpPr txBox="1">
                <a:spLocks noChangeArrowheads="1"/>
              </p:cNvSpPr>
              <p:nvPr>
                <p:custDataLst>
                  <p:tags r:id="rId26"/>
                </p:custDataLst>
              </p:nvPr>
            </p:nvSpPr>
            <p:spPr bwMode="auto">
              <a:xfrm>
                <a:off x="4599577" y="1648846"/>
                <a:ext cx="3989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rPr>
                  <a:t>Problem Description</a:t>
                </a:r>
                <a:endParaRPr lang="zh-CN" altLang="en-US" sz="2400" b="1" dirty="0">
                  <a:solidFill>
                    <a:schemeClr val="bg2">
                      <a:lumMod val="90000"/>
                    </a:schemeClr>
                  </a:solidFill>
                  <a:latin typeface="Times New Roman" panose="02020603050405020304" pitchFamily="18" charset="0"/>
                  <a:ea typeface="微软雅黑" panose="020B0503020204020204" charset="-122"/>
                </a:endParaRPr>
              </a:p>
            </p:txBody>
          </p:sp>
          <p:sp>
            <p:nvSpPr>
              <p:cNvPr id="85" name="矩形 84">
                <a:extLst>
                  <a:ext uri="{FF2B5EF4-FFF2-40B4-BE49-F238E27FC236}">
                    <a16:creationId xmlns:a16="http://schemas.microsoft.com/office/drawing/2014/main" id="{24283366-B30C-441B-888B-3F54623FE6B2}"/>
                  </a:ext>
                </a:extLst>
              </p:cNvPr>
              <p:cNvSpPr/>
              <p:nvPr>
                <p:custDataLst>
                  <p:tags r:id="rId27"/>
                </p:custDataLst>
              </p:nvPr>
            </p:nvSpPr>
            <p:spPr bwMode="auto">
              <a:xfrm>
                <a:off x="3943940" y="1626760"/>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87" name="直接连接符 86">
                <a:extLst>
                  <a:ext uri="{FF2B5EF4-FFF2-40B4-BE49-F238E27FC236}">
                    <a16:creationId xmlns:a16="http://schemas.microsoft.com/office/drawing/2014/main" id="{1BDB7EE8-BB2D-40E3-AE5F-51E9C9E1C8B1}"/>
                  </a:ext>
                </a:extLst>
              </p:cNvPr>
              <p:cNvCxnSpPr/>
              <p:nvPr>
                <p:custDataLst>
                  <p:tags r:id="rId28"/>
                </p:custDataLst>
              </p:nvPr>
            </p:nvCxnSpPr>
            <p:spPr bwMode="auto">
              <a:xfrm flipH="1">
                <a:off x="4593227" y="1626760"/>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80" name="组合 79">
              <a:extLst>
                <a:ext uri="{FF2B5EF4-FFF2-40B4-BE49-F238E27FC236}">
                  <a16:creationId xmlns:a16="http://schemas.microsoft.com/office/drawing/2014/main" id="{B405A948-24DE-4B52-B45E-88718AC2C2A9}"/>
                </a:ext>
              </a:extLst>
            </p:cNvPr>
            <p:cNvGrpSpPr/>
            <p:nvPr/>
          </p:nvGrpSpPr>
          <p:grpSpPr>
            <a:xfrm>
              <a:off x="3281952" y="1484784"/>
              <a:ext cx="689642" cy="534987"/>
              <a:chOff x="3281952" y="1626760"/>
              <a:chExt cx="689642" cy="534987"/>
            </a:xfrm>
          </p:grpSpPr>
          <p:sp>
            <p:nvSpPr>
              <p:cNvPr id="81" name="矩形 80">
                <a:extLst>
                  <a:ext uri="{FF2B5EF4-FFF2-40B4-BE49-F238E27FC236}">
                    <a16:creationId xmlns:a16="http://schemas.microsoft.com/office/drawing/2014/main" id="{20DA4F1E-C999-485D-B24D-50BA390E67EF}"/>
                  </a:ext>
                </a:extLst>
              </p:cNvPr>
              <p:cNvSpPr/>
              <p:nvPr>
                <p:custDataLst>
                  <p:tags r:id="rId23"/>
                </p:custDataLst>
              </p:nvPr>
            </p:nvSpPr>
            <p:spPr bwMode="auto">
              <a:xfrm>
                <a:off x="3359740" y="1626760"/>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2" name="文本框 18">
                <a:extLst>
                  <a:ext uri="{FF2B5EF4-FFF2-40B4-BE49-F238E27FC236}">
                    <a16:creationId xmlns:a16="http://schemas.microsoft.com/office/drawing/2014/main" id="{C041ABC9-E4EE-42E5-887A-075619736F15}"/>
                  </a:ext>
                </a:extLst>
              </p:cNvPr>
              <p:cNvSpPr txBox="1">
                <a:spLocks noChangeArrowheads="1"/>
              </p:cNvSpPr>
              <p:nvPr>
                <p:custDataLst>
                  <p:tags r:id="rId24"/>
                </p:custDataLst>
              </p:nvPr>
            </p:nvSpPr>
            <p:spPr bwMode="auto">
              <a:xfrm>
                <a:off x="3281952" y="1628800"/>
                <a:ext cx="689642"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01</a:t>
                </a:r>
                <a:endParaRPr lang="zh-CN" altLang="en-US" sz="2700" dirty="0">
                  <a:solidFill>
                    <a:schemeClr val="bg2">
                      <a:lumMod val="90000"/>
                    </a:schemeClr>
                  </a:solidFill>
                  <a:latin typeface="Impact" panose="020B0806030902050204" pitchFamily="34" charset="0"/>
                </a:endParaRPr>
              </a:p>
            </p:txBody>
          </p:sp>
        </p:grpSp>
      </p:grpSp>
      <p:grpSp>
        <p:nvGrpSpPr>
          <p:cNvPr id="88" name="组合 87">
            <a:extLst>
              <a:ext uri="{FF2B5EF4-FFF2-40B4-BE49-F238E27FC236}">
                <a16:creationId xmlns:a16="http://schemas.microsoft.com/office/drawing/2014/main" id="{A2C0EBBD-46D7-4207-957B-ED21CEE3930E}"/>
              </a:ext>
            </a:extLst>
          </p:cNvPr>
          <p:cNvGrpSpPr/>
          <p:nvPr>
            <p:custDataLst>
              <p:tags r:id="rId2"/>
            </p:custDataLst>
          </p:nvPr>
        </p:nvGrpSpPr>
        <p:grpSpPr>
          <a:xfrm>
            <a:off x="4503593" y="3688642"/>
            <a:ext cx="5372100" cy="534987"/>
            <a:chOff x="3261805" y="3188752"/>
            <a:chExt cx="5372100" cy="534987"/>
          </a:xfrm>
        </p:grpSpPr>
        <p:grpSp>
          <p:nvGrpSpPr>
            <p:cNvPr id="91" name="组合 90">
              <a:extLst>
                <a:ext uri="{FF2B5EF4-FFF2-40B4-BE49-F238E27FC236}">
                  <a16:creationId xmlns:a16="http://schemas.microsoft.com/office/drawing/2014/main" id="{F92C03BE-65E4-4480-82C0-9DB5A99A3CC7}"/>
                </a:ext>
              </a:extLst>
            </p:cNvPr>
            <p:cNvGrpSpPr/>
            <p:nvPr/>
          </p:nvGrpSpPr>
          <p:grpSpPr>
            <a:xfrm>
              <a:off x="3261805" y="3188752"/>
              <a:ext cx="689593" cy="534987"/>
              <a:chOff x="3261805" y="3188752"/>
              <a:chExt cx="689593" cy="534987"/>
            </a:xfrm>
          </p:grpSpPr>
          <p:sp>
            <p:nvSpPr>
              <p:cNvPr id="103" name="矩形 102">
                <a:extLst>
                  <a:ext uri="{FF2B5EF4-FFF2-40B4-BE49-F238E27FC236}">
                    <a16:creationId xmlns:a16="http://schemas.microsoft.com/office/drawing/2014/main" id="{0088DFEA-7C96-4145-8936-3E750168ED57}"/>
                  </a:ext>
                </a:extLst>
              </p:cNvPr>
              <p:cNvSpPr/>
              <p:nvPr>
                <p:custDataLst>
                  <p:tags r:id="rId21"/>
                </p:custDataLst>
              </p:nvPr>
            </p:nvSpPr>
            <p:spPr bwMode="auto">
              <a:xfrm>
                <a:off x="3339592" y="3188752"/>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4" name="文本框 86">
                <a:extLst>
                  <a:ext uri="{FF2B5EF4-FFF2-40B4-BE49-F238E27FC236}">
                    <a16:creationId xmlns:a16="http://schemas.microsoft.com/office/drawing/2014/main" id="{20E3A24E-D6F7-49F3-B639-A64E3A6BCF0D}"/>
                  </a:ext>
                </a:extLst>
              </p:cNvPr>
              <p:cNvSpPr txBox="1">
                <a:spLocks noChangeArrowheads="1"/>
              </p:cNvSpPr>
              <p:nvPr>
                <p:custDataLst>
                  <p:tags r:id="rId22"/>
                </p:custDataLst>
              </p:nvPr>
            </p:nvSpPr>
            <p:spPr bwMode="auto">
              <a:xfrm>
                <a:off x="3261805" y="3188752"/>
                <a:ext cx="689593"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03</a:t>
                </a:r>
                <a:endParaRPr lang="zh-CN" altLang="en-US" sz="2700" dirty="0">
                  <a:solidFill>
                    <a:schemeClr val="bg2">
                      <a:lumMod val="90000"/>
                    </a:schemeClr>
                  </a:solidFill>
                  <a:latin typeface="Impact" panose="020B0806030902050204" pitchFamily="34" charset="0"/>
                </a:endParaRPr>
              </a:p>
            </p:txBody>
          </p:sp>
        </p:grpSp>
        <p:grpSp>
          <p:nvGrpSpPr>
            <p:cNvPr id="95" name="组合 94">
              <a:extLst>
                <a:ext uri="{FF2B5EF4-FFF2-40B4-BE49-F238E27FC236}">
                  <a16:creationId xmlns:a16="http://schemas.microsoft.com/office/drawing/2014/main" id="{2C607980-899F-4ED3-AB4F-FF72F2E12BFA}"/>
                </a:ext>
              </a:extLst>
            </p:cNvPr>
            <p:cNvGrpSpPr/>
            <p:nvPr/>
          </p:nvGrpSpPr>
          <p:grpSpPr>
            <a:xfrm>
              <a:off x="3923792" y="3188752"/>
              <a:ext cx="4710113" cy="534987"/>
              <a:chOff x="3923792" y="3188752"/>
              <a:chExt cx="4710113" cy="534987"/>
            </a:xfrm>
          </p:grpSpPr>
          <p:sp>
            <p:nvSpPr>
              <p:cNvPr id="99" name="文本框 81">
                <a:extLst>
                  <a:ext uri="{FF2B5EF4-FFF2-40B4-BE49-F238E27FC236}">
                    <a16:creationId xmlns:a16="http://schemas.microsoft.com/office/drawing/2014/main" id="{3B659916-9D0E-4555-B612-38751A98F437}"/>
                  </a:ext>
                </a:extLst>
              </p:cNvPr>
              <p:cNvSpPr txBox="1">
                <a:spLocks noChangeArrowheads="1"/>
              </p:cNvSpPr>
              <p:nvPr>
                <p:custDataLst>
                  <p:tags r:id="rId17"/>
                </p:custDataLst>
              </p:nvPr>
            </p:nvSpPr>
            <p:spPr bwMode="auto">
              <a:xfrm>
                <a:off x="4876292" y="3235107"/>
                <a:ext cx="339852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Experiment Results</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00" name="矩形 99">
                <a:extLst>
                  <a:ext uri="{FF2B5EF4-FFF2-40B4-BE49-F238E27FC236}">
                    <a16:creationId xmlns:a16="http://schemas.microsoft.com/office/drawing/2014/main" id="{C8AEA70D-0605-436F-9FAB-4DFAD5EB981E}"/>
                  </a:ext>
                </a:extLst>
              </p:cNvPr>
              <p:cNvSpPr/>
              <p:nvPr>
                <p:custDataLst>
                  <p:tags r:id="rId18"/>
                </p:custDataLst>
              </p:nvPr>
            </p:nvSpPr>
            <p:spPr bwMode="auto">
              <a:xfrm>
                <a:off x="3923792" y="3188752"/>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01" name="直接连接符 100">
                <a:extLst>
                  <a:ext uri="{FF2B5EF4-FFF2-40B4-BE49-F238E27FC236}">
                    <a16:creationId xmlns:a16="http://schemas.microsoft.com/office/drawing/2014/main" id="{B2F39B48-40EE-4AE9-A60D-F033E79E09BC}"/>
                  </a:ext>
                </a:extLst>
              </p:cNvPr>
              <p:cNvCxnSpPr/>
              <p:nvPr>
                <p:custDataLst>
                  <p:tags r:id="rId19"/>
                </p:custDataLst>
              </p:nvPr>
            </p:nvCxnSpPr>
            <p:spPr bwMode="auto">
              <a:xfrm flipH="1">
                <a:off x="4573080" y="3188752"/>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Freeform 71">
                <a:extLst>
                  <a:ext uri="{FF2B5EF4-FFF2-40B4-BE49-F238E27FC236}">
                    <a16:creationId xmlns:a16="http://schemas.microsoft.com/office/drawing/2014/main" id="{1BD051D1-9D87-42D9-8659-9F6B8796AB83}"/>
                  </a:ext>
                </a:extLst>
              </p:cNvPr>
              <p:cNvSpPr>
                <a:spLocks noEditPoints="1"/>
              </p:cNvSpPr>
              <p:nvPr>
                <p:custDataLst>
                  <p:tags r:id="rId20"/>
                </p:custDataLst>
              </p:nvPr>
            </p:nvSpPr>
            <p:spPr bwMode="auto">
              <a:xfrm>
                <a:off x="4038092" y="3253839"/>
                <a:ext cx="382588" cy="404813"/>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90000"/>
                </a:schemeClr>
              </a:solidFill>
              <a:ln>
                <a:noFill/>
              </a:ln>
            </p:spPr>
            <p:txBody>
              <a:bodyPr/>
              <a:lstStyle/>
              <a:p>
                <a:pPr>
                  <a:defRPr/>
                </a:pPr>
                <a:endParaRPr lang="zh-CN" altLang="en-US" b="1">
                  <a:solidFill>
                    <a:prstClr val="black"/>
                  </a:solidFill>
                </a:endParaRPr>
              </a:p>
            </p:txBody>
          </p:sp>
        </p:grpSp>
      </p:grpSp>
      <p:grpSp>
        <p:nvGrpSpPr>
          <p:cNvPr id="105" name="组合 104">
            <a:extLst>
              <a:ext uri="{FF2B5EF4-FFF2-40B4-BE49-F238E27FC236}">
                <a16:creationId xmlns:a16="http://schemas.microsoft.com/office/drawing/2014/main" id="{C611EC0C-7CEC-462C-96FC-1D09093E5D30}"/>
              </a:ext>
            </a:extLst>
          </p:cNvPr>
          <p:cNvGrpSpPr/>
          <p:nvPr>
            <p:custDataLst>
              <p:tags r:id="rId3"/>
            </p:custDataLst>
          </p:nvPr>
        </p:nvGrpSpPr>
        <p:grpSpPr>
          <a:xfrm>
            <a:off x="4503593" y="4509001"/>
            <a:ext cx="5372100" cy="534987"/>
            <a:chOff x="3261805" y="4046141"/>
            <a:chExt cx="5372100" cy="534987"/>
          </a:xfrm>
        </p:grpSpPr>
        <p:grpSp>
          <p:nvGrpSpPr>
            <p:cNvPr id="106" name="组合 105">
              <a:extLst>
                <a:ext uri="{FF2B5EF4-FFF2-40B4-BE49-F238E27FC236}">
                  <a16:creationId xmlns:a16="http://schemas.microsoft.com/office/drawing/2014/main" id="{7BE24A72-8444-4978-A874-447324F54CF3}"/>
                </a:ext>
              </a:extLst>
            </p:cNvPr>
            <p:cNvGrpSpPr/>
            <p:nvPr/>
          </p:nvGrpSpPr>
          <p:grpSpPr>
            <a:xfrm>
              <a:off x="3261805" y="4046141"/>
              <a:ext cx="689447" cy="534987"/>
              <a:chOff x="3261805" y="3969748"/>
              <a:chExt cx="689447" cy="534987"/>
            </a:xfrm>
          </p:grpSpPr>
          <p:sp>
            <p:nvSpPr>
              <p:cNvPr id="115" name="矩形 114">
                <a:extLst>
                  <a:ext uri="{FF2B5EF4-FFF2-40B4-BE49-F238E27FC236}">
                    <a16:creationId xmlns:a16="http://schemas.microsoft.com/office/drawing/2014/main" id="{E8F5DB9C-16BD-4CD5-9CE2-B9CFECD87AF4}"/>
                  </a:ext>
                </a:extLst>
              </p:cNvPr>
              <p:cNvSpPr/>
              <p:nvPr>
                <p:custDataLst>
                  <p:tags r:id="rId15"/>
                </p:custDataLst>
              </p:nvPr>
            </p:nvSpPr>
            <p:spPr bwMode="auto">
              <a:xfrm>
                <a:off x="3339592" y="3969748"/>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6" name="文本框 131">
                <a:extLst>
                  <a:ext uri="{FF2B5EF4-FFF2-40B4-BE49-F238E27FC236}">
                    <a16:creationId xmlns:a16="http://schemas.microsoft.com/office/drawing/2014/main" id="{7F2523E2-4A08-4AD4-B339-97137A301499}"/>
                  </a:ext>
                </a:extLst>
              </p:cNvPr>
              <p:cNvSpPr txBox="1">
                <a:spLocks noChangeArrowheads="1"/>
              </p:cNvSpPr>
              <p:nvPr>
                <p:custDataLst>
                  <p:tags r:id="rId16"/>
                </p:custDataLst>
              </p:nvPr>
            </p:nvSpPr>
            <p:spPr bwMode="auto">
              <a:xfrm>
                <a:off x="3261805" y="3969748"/>
                <a:ext cx="689447" cy="508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rgbClr val="044875"/>
                    </a:solidFill>
                    <a:latin typeface="Impact" panose="020B0806030902050204" pitchFamily="34" charset="0"/>
                  </a:rPr>
                  <a:t>04</a:t>
                </a:r>
                <a:endParaRPr lang="zh-CN" altLang="en-US" sz="2700" dirty="0">
                  <a:solidFill>
                    <a:srgbClr val="044875"/>
                  </a:solidFill>
                  <a:latin typeface="Impact" panose="020B0806030902050204" pitchFamily="34" charset="0"/>
                </a:endParaRPr>
              </a:p>
            </p:txBody>
          </p:sp>
        </p:grpSp>
        <p:grpSp>
          <p:nvGrpSpPr>
            <p:cNvPr id="107" name="组合 106">
              <a:extLst>
                <a:ext uri="{FF2B5EF4-FFF2-40B4-BE49-F238E27FC236}">
                  <a16:creationId xmlns:a16="http://schemas.microsoft.com/office/drawing/2014/main" id="{FA47ACB0-DE5F-48DB-AFD5-10E93E9AAFFD}"/>
                </a:ext>
              </a:extLst>
            </p:cNvPr>
            <p:cNvGrpSpPr/>
            <p:nvPr/>
          </p:nvGrpSpPr>
          <p:grpSpPr>
            <a:xfrm>
              <a:off x="3923792" y="4046141"/>
              <a:ext cx="4710113" cy="534987"/>
              <a:chOff x="3923792" y="3969748"/>
              <a:chExt cx="4710113" cy="534987"/>
            </a:xfrm>
          </p:grpSpPr>
          <p:sp>
            <p:nvSpPr>
              <p:cNvPr id="108" name="文本框 126">
                <a:extLst>
                  <a:ext uri="{FF2B5EF4-FFF2-40B4-BE49-F238E27FC236}">
                    <a16:creationId xmlns:a16="http://schemas.microsoft.com/office/drawing/2014/main" id="{716FD88E-995F-426B-A5C1-F56B657F2788}"/>
                  </a:ext>
                </a:extLst>
              </p:cNvPr>
              <p:cNvSpPr txBox="1">
                <a:spLocks noChangeArrowheads="1"/>
              </p:cNvSpPr>
              <p:nvPr>
                <p:custDataLst>
                  <p:tags r:id="rId11"/>
                </p:custDataLst>
              </p:nvPr>
            </p:nvSpPr>
            <p:spPr bwMode="auto">
              <a:xfrm>
                <a:off x="4571492" y="4002700"/>
                <a:ext cx="40417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044875"/>
                    </a:solidFill>
                    <a:latin typeface="Times New Roman" panose="02020603050405020304" pitchFamily="18" charset="0"/>
                    <a:ea typeface="微软雅黑" panose="020B0503020204020204" charset="-122"/>
                  </a:rPr>
                  <a:t>Conclusion</a:t>
                </a:r>
              </a:p>
            </p:txBody>
          </p:sp>
          <p:sp>
            <p:nvSpPr>
              <p:cNvPr id="112" name="矩形 111">
                <a:extLst>
                  <a:ext uri="{FF2B5EF4-FFF2-40B4-BE49-F238E27FC236}">
                    <a16:creationId xmlns:a16="http://schemas.microsoft.com/office/drawing/2014/main" id="{6D02989E-C02A-4DC4-89A8-1A3FE4067E8B}"/>
                  </a:ext>
                </a:extLst>
              </p:cNvPr>
              <p:cNvSpPr/>
              <p:nvPr>
                <p:custDataLst>
                  <p:tags r:id="rId12"/>
                </p:custDataLst>
              </p:nvPr>
            </p:nvSpPr>
            <p:spPr bwMode="auto">
              <a:xfrm>
                <a:off x="3923792" y="3969748"/>
                <a:ext cx="4710113"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13" name="直接连接符 112">
                <a:extLst>
                  <a:ext uri="{FF2B5EF4-FFF2-40B4-BE49-F238E27FC236}">
                    <a16:creationId xmlns:a16="http://schemas.microsoft.com/office/drawing/2014/main" id="{1C90C3CE-0D58-48FA-AE66-1C3EAFB3896C}"/>
                  </a:ext>
                </a:extLst>
              </p:cNvPr>
              <p:cNvCxnSpPr/>
              <p:nvPr>
                <p:custDataLst>
                  <p:tags r:id="rId13"/>
                </p:custDataLst>
              </p:nvPr>
            </p:nvCxnSpPr>
            <p:spPr bwMode="auto">
              <a:xfrm flipH="1">
                <a:off x="4573080" y="3969748"/>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Freeform 306">
                <a:extLst>
                  <a:ext uri="{FF2B5EF4-FFF2-40B4-BE49-F238E27FC236}">
                    <a16:creationId xmlns:a16="http://schemas.microsoft.com/office/drawing/2014/main" id="{E466659E-8FE1-4BA3-919D-2AB4C1CB8B41}"/>
                  </a:ext>
                </a:extLst>
              </p:cNvPr>
              <p:cNvSpPr>
                <a:spLocks noEditPoints="1"/>
              </p:cNvSpPr>
              <p:nvPr>
                <p:custDataLst>
                  <p:tags r:id="rId14"/>
                </p:custDataLst>
              </p:nvPr>
            </p:nvSpPr>
            <p:spPr bwMode="auto">
              <a:xfrm>
                <a:off x="4061905" y="4028951"/>
                <a:ext cx="404812" cy="401637"/>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p:spPr>
            <p:txBody>
              <a:bodyPr/>
              <a:lstStyle/>
              <a:p>
                <a:pPr>
                  <a:defRPr/>
                </a:pPr>
                <a:endParaRPr lang="zh-CN" altLang="en-US" b="1">
                  <a:solidFill>
                    <a:prstClr val="black"/>
                  </a:solidFill>
                </a:endParaRPr>
              </a:p>
            </p:txBody>
          </p:sp>
        </p:grpSp>
      </p:grpSp>
      <p:grpSp>
        <p:nvGrpSpPr>
          <p:cNvPr id="117" name="组合 116">
            <a:extLst>
              <a:ext uri="{FF2B5EF4-FFF2-40B4-BE49-F238E27FC236}">
                <a16:creationId xmlns:a16="http://schemas.microsoft.com/office/drawing/2014/main" id="{072634BD-43B4-4F9C-8BC7-9DA097FCDD50}"/>
              </a:ext>
            </a:extLst>
          </p:cNvPr>
          <p:cNvGrpSpPr/>
          <p:nvPr>
            <p:custDataLst>
              <p:tags r:id="rId4"/>
            </p:custDataLst>
          </p:nvPr>
        </p:nvGrpSpPr>
        <p:grpSpPr>
          <a:xfrm>
            <a:off x="4517645" y="2868283"/>
            <a:ext cx="5370513" cy="534987"/>
            <a:chOff x="3275856" y="2348880"/>
            <a:chExt cx="5370513" cy="534987"/>
          </a:xfrm>
        </p:grpSpPr>
        <p:grpSp>
          <p:nvGrpSpPr>
            <p:cNvPr id="118" name="组合 117">
              <a:extLst>
                <a:ext uri="{FF2B5EF4-FFF2-40B4-BE49-F238E27FC236}">
                  <a16:creationId xmlns:a16="http://schemas.microsoft.com/office/drawing/2014/main" id="{B0F98D02-F491-47E1-A265-8F60B171BCF7}"/>
                </a:ext>
              </a:extLst>
            </p:cNvPr>
            <p:cNvGrpSpPr/>
            <p:nvPr/>
          </p:nvGrpSpPr>
          <p:grpSpPr>
            <a:xfrm>
              <a:off x="3275856" y="2348880"/>
              <a:ext cx="689474" cy="534987"/>
              <a:chOff x="3275856" y="2407756"/>
              <a:chExt cx="689474" cy="534987"/>
            </a:xfrm>
          </p:grpSpPr>
          <p:sp>
            <p:nvSpPr>
              <p:cNvPr id="124" name="矩形 123">
                <a:extLst>
                  <a:ext uri="{FF2B5EF4-FFF2-40B4-BE49-F238E27FC236}">
                    <a16:creationId xmlns:a16="http://schemas.microsoft.com/office/drawing/2014/main" id="{367B2F9B-9FB2-498C-AD93-DAC733D47948}"/>
                  </a:ext>
                </a:extLst>
              </p:cNvPr>
              <p:cNvSpPr/>
              <p:nvPr>
                <p:custDataLst>
                  <p:tags r:id="rId9"/>
                </p:custDataLst>
              </p:nvPr>
            </p:nvSpPr>
            <p:spPr bwMode="auto">
              <a:xfrm>
                <a:off x="3353644" y="2407756"/>
                <a:ext cx="533400"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5" name="文本框 78">
                <a:extLst>
                  <a:ext uri="{FF2B5EF4-FFF2-40B4-BE49-F238E27FC236}">
                    <a16:creationId xmlns:a16="http://schemas.microsoft.com/office/drawing/2014/main" id="{DAD6E879-E510-40FC-87E1-4935F06844FD}"/>
                  </a:ext>
                </a:extLst>
              </p:cNvPr>
              <p:cNvSpPr txBox="1">
                <a:spLocks noChangeArrowheads="1"/>
              </p:cNvSpPr>
              <p:nvPr>
                <p:custDataLst>
                  <p:tags r:id="rId10"/>
                </p:custDataLst>
              </p:nvPr>
            </p:nvSpPr>
            <p:spPr bwMode="auto">
              <a:xfrm>
                <a:off x="3275856" y="2407757"/>
                <a:ext cx="689474" cy="508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2">
                        <a:lumMod val="90000"/>
                      </a:schemeClr>
                    </a:solidFill>
                    <a:latin typeface="Impact" panose="020B0806030902050204" pitchFamily="34" charset="0"/>
                  </a:rPr>
                  <a:t>02</a:t>
                </a:r>
                <a:endParaRPr lang="zh-CN" altLang="en-US" sz="2700" dirty="0">
                  <a:solidFill>
                    <a:schemeClr val="bg2">
                      <a:lumMod val="90000"/>
                    </a:schemeClr>
                  </a:solidFill>
                  <a:latin typeface="Impact" panose="020B0806030902050204" pitchFamily="34" charset="0"/>
                </a:endParaRPr>
              </a:p>
            </p:txBody>
          </p:sp>
        </p:grpSp>
        <p:grpSp>
          <p:nvGrpSpPr>
            <p:cNvPr id="119" name="组合 118">
              <a:extLst>
                <a:ext uri="{FF2B5EF4-FFF2-40B4-BE49-F238E27FC236}">
                  <a16:creationId xmlns:a16="http://schemas.microsoft.com/office/drawing/2014/main" id="{CDF420F0-3708-4C04-934E-AAEAB0788A2E}"/>
                </a:ext>
              </a:extLst>
            </p:cNvPr>
            <p:cNvGrpSpPr/>
            <p:nvPr/>
          </p:nvGrpSpPr>
          <p:grpSpPr>
            <a:xfrm>
              <a:off x="3937844" y="2348880"/>
              <a:ext cx="4708525" cy="534987"/>
              <a:chOff x="3937844" y="2407756"/>
              <a:chExt cx="4708525" cy="534987"/>
            </a:xfrm>
          </p:grpSpPr>
          <p:sp>
            <p:nvSpPr>
              <p:cNvPr id="120" name="文本框 73">
                <a:extLst>
                  <a:ext uri="{FF2B5EF4-FFF2-40B4-BE49-F238E27FC236}">
                    <a16:creationId xmlns:a16="http://schemas.microsoft.com/office/drawing/2014/main" id="{02730070-61B1-49F7-9068-492DABCD78C8}"/>
                  </a:ext>
                </a:extLst>
              </p:cNvPr>
              <p:cNvSpPr txBox="1">
                <a:spLocks noChangeArrowheads="1"/>
              </p:cNvSpPr>
              <p:nvPr>
                <p:custDataLst>
                  <p:tags r:id="rId5"/>
                </p:custDataLst>
              </p:nvPr>
            </p:nvSpPr>
            <p:spPr bwMode="auto">
              <a:xfrm>
                <a:off x="5326034" y="2449079"/>
                <a:ext cx="2499719"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2">
                        <a:lumMod val="90000"/>
                      </a:schemeClr>
                    </a:solidFill>
                    <a:latin typeface="Times New Roman" panose="02020603050405020304" pitchFamily="18" charset="0"/>
                    <a:ea typeface="微软雅黑" panose="020B0503020204020204" charset="-122"/>
                    <a:sym typeface="+mn-ea"/>
                  </a:rPr>
                  <a:t>Method Design</a:t>
                </a:r>
                <a:endParaRPr lang="en-US" altLang="zh-CN" sz="2400" b="1" dirty="0">
                  <a:solidFill>
                    <a:schemeClr val="bg2">
                      <a:lumMod val="90000"/>
                    </a:schemeClr>
                  </a:solidFill>
                  <a:latin typeface="Times New Roman" panose="02020603050405020304" pitchFamily="18" charset="0"/>
                  <a:ea typeface="微软雅黑" panose="020B0503020204020204" charset="-122"/>
                </a:endParaRPr>
              </a:p>
            </p:txBody>
          </p:sp>
          <p:sp>
            <p:nvSpPr>
              <p:cNvPr id="121" name="矩形 120">
                <a:extLst>
                  <a:ext uri="{FF2B5EF4-FFF2-40B4-BE49-F238E27FC236}">
                    <a16:creationId xmlns:a16="http://schemas.microsoft.com/office/drawing/2014/main" id="{A61893DD-082A-48F3-8F5C-5D39568D1CCB}"/>
                  </a:ext>
                </a:extLst>
              </p:cNvPr>
              <p:cNvSpPr/>
              <p:nvPr>
                <p:custDataLst>
                  <p:tags r:id="rId6"/>
                </p:custDataLst>
              </p:nvPr>
            </p:nvSpPr>
            <p:spPr bwMode="auto">
              <a:xfrm>
                <a:off x="3937844" y="2407756"/>
                <a:ext cx="4708525" cy="534987"/>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b="1"/>
              </a:p>
            </p:txBody>
          </p:sp>
          <p:cxnSp>
            <p:nvCxnSpPr>
              <p:cNvPr id="122" name="直接连接符 121">
                <a:extLst>
                  <a:ext uri="{FF2B5EF4-FFF2-40B4-BE49-F238E27FC236}">
                    <a16:creationId xmlns:a16="http://schemas.microsoft.com/office/drawing/2014/main" id="{2975DF1B-F386-4182-B0F3-C5E835BCF4C6}"/>
                  </a:ext>
                </a:extLst>
              </p:cNvPr>
              <p:cNvCxnSpPr/>
              <p:nvPr>
                <p:custDataLst>
                  <p:tags r:id="rId7"/>
                </p:custDataLst>
              </p:nvPr>
            </p:nvCxnSpPr>
            <p:spPr bwMode="auto">
              <a:xfrm flipH="1">
                <a:off x="4587131" y="2407756"/>
                <a:ext cx="9525" cy="53498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Freeform 30">
                <a:extLst>
                  <a:ext uri="{FF2B5EF4-FFF2-40B4-BE49-F238E27FC236}">
                    <a16:creationId xmlns:a16="http://schemas.microsoft.com/office/drawing/2014/main" id="{92B711A4-043B-4289-9DCD-651E549DD05B}"/>
                  </a:ext>
                </a:extLst>
              </p:cNvPr>
              <p:cNvSpPr>
                <a:spLocks noEditPoints="1"/>
              </p:cNvSpPr>
              <p:nvPr>
                <p:custDataLst>
                  <p:tags r:id="rId8"/>
                </p:custDataLst>
              </p:nvPr>
            </p:nvSpPr>
            <p:spPr bwMode="auto">
              <a:xfrm>
                <a:off x="4095006" y="2512531"/>
                <a:ext cx="301625" cy="39687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90000"/>
                </a:schemeClr>
              </a:solidFill>
              <a:ln>
                <a:noFill/>
              </a:ln>
            </p:spPr>
            <p:txBody>
              <a:bodyPr/>
              <a:lstStyle/>
              <a:p>
                <a:pPr>
                  <a:defRPr/>
                </a:pPr>
                <a:endParaRPr lang="zh-CN" altLang="en-US" b="1" dirty="0">
                  <a:solidFill>
                    <a:prstClr val="black"/>
                  </a:solidFill>
                </a:endParaRPr>
              </a:p>
            </p:txBody>
          </p:sp>
        </p:grpSp>
      </p:grpSp>
    </p:spTree>
    <p:extLst>
      <p:ext uri="{BB962C8B-B14F-4D97-AF65-F5344CB8AC3E}">
        <p14:creationId xmlns:p14="http://schemas.microsoft.com/office/powerpoint/2010/main" val="1614139823"/>
      </p:ext>
    </p:extLst>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Conclusion</a:t>
            </a:r>
          </a:p>
        </p:txBody>
      </p:sp>
      <p:sp>
        <p:nvSpPr>
          <p:cNvPr id="2" name="矩形 1">
            <a:extLst>
              <a:ext uri="{FF2B5EF4-FFF2-40B4-BE49-F238E27FC236}">
                <a16:creationId xmlns:a16="http://schemas.microsoft.com/office/drawing/2014/main" id="{217CA8A0-117C-ECF6-3E56-C80BB0734895}"/>
              </a:ext>
            </a:extLst>
          </p:cNvPr>
          <p:cNvSpPr/>
          <p:nvPr/>
        </p:nvSpPr>
        <p:spPr>
          <a:xfrm>
            <a:off x="228000" y="1545374"/>
            <a:ext cx="11736000" cy="1883626"/>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6BE54D1B-3B26-96E9-3CE6-D7F690791509}"/>
              </a:ext>
            </a:extLst>
          </p:cNvPr>
          <p:cNvSpPr/>
          <p:nvPr/>
        </p:nvSpPr>
        <p:spPr>
          <a:xfrm>
            <a:off x="552000" y="1215150"/>
            <a:ext cx="1711399" cy="516112"/>
          </a:xfrm>
          <a:prstGeom prst="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nSpc>
                <a:spcPct val="150000"/>
              </a:lnSpc>
            </a:pPr>
            <a:r>
              <a:rPr lang="en-US" altLang="zh-CN" sz="2000" b="1" dirty="0">
                <a:solidFill>
                  <a:srgbClr val="044875"/>
                </a:solidFill>
                <a:latin typeface="Times New Roman" panose="02020603050405020304" pitchFamily="18" charset="0"/>
                <a:cs typeface="Times New Roman" panose="02020603050405020304" pitchFamily="18" charset="0"/>
              </a:rPr>
              <a:t>Contributions</a:t>
            </a:r>
          </a:p>
        </p:txBody>
      </p:sp>
      <p:sp>
        <p:nvSpPr>
          <p:cNvPr id="14" name="文本框 13">
            <a:extLst>
              <a:ext uri="{FF2B5EF4-FFF2-40B4-BE49-F238E27FC236}">
                <a16:creationId xmlns:a16="http://schemas.microsoft.com/office/drawing/2014/main" id="{2DB8B6C8-30C2-5C92-FEC7-B03CAA2CB12B}"/>
              </a:ext>
            </a:extLst>
          </p:cNvPr>
          <p:cNvSpPr txBox="1"/>
          <p:nvPr/>
        </p:nvSpPr>
        <p:spPr>
          <a:xfrm>
            <a:off x="371995" y="1796386"/>
            <a:ext cx="11357425" cy="1289071"/>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a:lnSpc>
                <a:spcPct val="150000"/>
              </a:lnSpc>
            </a:pPr>
            <a:r>
              <a:rPr lang="en-US" altLang="zh-CN" dirty="0">
                <a:latin typeface="Times New Roman" panose="02020603050405020304" pitchFamily="18" charset="0"/>
                <a:cs typeface="Times New Roman" panose="02020603050405020304" pitchFamily="18" charset="0"/>
              </a:rPr>
              <a:t>The paper investigates how Transformers can be applied to time series forecasting from two perspectives: 1) enhancing Transformer architecture with a Placeholder-enhanced structure, and 2) exploring the most effective approaches for multivariate relationship modeling.</a:t>
            </a:r>
          </a:p>
        </p:txBody>
      </p:sp>
      <p:grpSp>
        <p:nvGrpSpPr>
          <p:cNvPr id="20" name="组合 19">
            <a:extLst>
              <a:ext uri="{FF2B5EF4-FFF2-40B4-BE49-F238E27FC236}">
                <a16:creationId xmlns:a16="http://schemas.microsoft.com/office/drawing/2014/main" id="{9989C16C-EBA7-3EA7-32F2-46CAA12CC5D8}"/>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8D450375-0972-524A-0970-BB04647BFC53}"/>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68A0CC05-1CE4-DBC0-2306-1BCFD0C6DAE1}"/>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707D6DD2-8B0A-7214-1CE8-1F0C7BEBEE78}"/>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87</a:t>
            </a:fld>
            <a:endParaRPr lang="zh-HK" altLang="en-US" sz="1600" dirty="0">
              <a:solidFill>
                <a:schemeClr val="bg1"/>
              </a:solidFill>
            </a:endParaRPr>
          </a:p>
        </p:txBody>
      </p:sp>
    </p:spTree>
    <p:extLst>
      <p:ext uri="{BB962C8B-B14F-4D97-AF65-F5344CB8AC3E}">
        <p14:creationId xmlns:p14="http://schemas.microsoft.com/office/powerpoint/2010/main" val="2797336654"/>
      </p:ext>
    </p:extLst>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0473E3-7472-D9B4-A2FC-26D816FDD235}"/>
            </a:ext>
          </a:extLst>
        </p:cNvPr>
        <p:cNvGrpSpPr/>
        <p:nvPr/>
      </p:nvGrpSpPr>
      <p:grpSpPr>
        <a:xfrm>
          <a:off x="0" y="0"/>
          <a:ext cx="0" cy="0"/>
          <a:chOff x="0" y="0"/>
          <a:chExt cx="0" cy="0"/>
        </a:xfrm>
      </p:grpSpPr>
      <p:sp>
        <p:nvSpPr>
          <p:cNvPr id="19" name="矩形 18">
            <a:extLst>
              <a:ext uri="{FF2B5EF4-FFF2-40B4-BE49-F238E27FC236}">
                <a16:creationId xmlns:a16="http://schemas.microsoft.com/office/drawing/2014/main" id="{EAE2FA13-3B77-2877-D656-D62905348643}"/>
              </a:ext>
            </a:extLst>
          </p:cNvPr>
          <p:cNvSpPr/>
          <p:nvPr/>
        </p:nvSpPr>
        <p:spPr>
          <a:xfrm>
            <a:off x="-1" y="1"/>
            <a:ext cx="12192001"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cs typeface="Times New Roman" panose="02020603050405020304" pitchFamily="18" charset="0"/>
            </a:endParaRPr>
          </a:p>
        </p:txBody>
      </p:sp>
      <p:sp>
        <p:nvSpPr>
          <p:cNvPr id="72" name="文本框 71">
            <a:extLst>
              <a:ext uri="{FF2B5EF4-FFF2-40B4-BE49-F238E27FC236}">
                <a16:creationId xmlns:a16="http://schemas.microsoft.com/office/drawing/2014/main" id="{DDB6D63C-5812-6F74-5439-BAFED95C16AA}"/>
              </a:ext>
            </a:extLst>
          </p:cNvPr>
          <p:cNvSpPr txBox="1"/>
          <p:nvPr/>
        </p:nvSpPr>
        <p:spPr>
          <a:xfrm>
            <a:off x="-8687" y="72603"/>
            <a:ext cx="4914152"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charset="-122"/>
                <a:cs typeface="Times New Roman" panose="02020603050405020304" pitchFamily="18" charset="0"/>
              </a:rPr>
              <a:t>Inspiration</a:t>
            </a:r>
          </a:p>
        </p:txBody>
      </p:sp>
      <p:sp>
        <p:nvSpPr>
          <p:cNvPr id="2" name="矩形 1">
            <a:extLst>
              <a:ext uri="{FF2B5EF4-FFF2-40B4-BE49-F238E27FC236}">
                <a16:creationId xmlns:a16="http://schemas.microsoft.com/office/drawing/2014/main" id="{F9360CE2-9524-0582-BE7E-E11F007F9616}"/>
              </a:ext>
            </a:extLst>
          </p:cNvPr>
          <p:cNvSpPr/>
          <p:nvPr/>
        </p:nvSpPr>
        <p:spPr>
          <a:xfrm>
            <a:off x="228000" y="1545374"/>
            <a:ext cx="11736000" cy="1379626"/>
          </a:xfrm>
          <a:prstGeom prst="rect">
            <a:avLst/>
          </a:prstGeom>
          <a:noFill/>
          <a:ln w="28575">
            <a:solidFill>
              <a:srgbClr val="0174A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4" name="文本框 13">
            <a:extLst>
              <a:ext uri="{FF2B5EF4-FFF2-40B4-BE49-F238E27FC236}">
                <a16:creationId xmlns:a16="http://schemas.microsoft.com/office/drawing/2014/main" id="{15DAAA6E-8B08-F1A9-90CD-89D8EF2C4BCA}"/>
              </a:ext>
            </a:extLst>
          </p:cNvPr>
          <p:cNvSpPr txBox="1"/>
          <p:nvPr/>
        </p:nvSpPr>
        <p:spPr>
          <a:xfrm>
            <a:off x="371995" y="1796386"/>
            <a:ext cx="11357425" cy="873572"/>
          </a:xfrm>
          <a:prstGeom prst="rect">
            <a:avLst/>
          </a:prstGeom>
          <a:noFill/>
        </p:spPr>
        <p:txBody>
          <a:bodyPr wrap="square">
            <a:spAutoFit/>
          </a:bodyPr>
          <a:lstStyle>
            <a:defPPr>
              <a:defRPr lang="zh-CN"/>
            </a:defPPr>
            <a:lvl1pPr>
              <a:defRPr>
                <a:latin typeface="Arial" panose="020B0604020202020204" pitchFamily="34" charset="0"/>
                <a:cs typeface="Arial" panose="020B0604020202020204" pitchFamily="34" charset="0"/>
              </a:defRPr>
            </a:lvl1pPr>
          </a:lstStyle>
          <a:p>
            <a:pPr marL="285750" indent="-285750">
              <a:lnSpc>
                <a:spcPct val="150000"/>
              </a:lnSpc>
              <a:buFont typeface="Wingdings" panose="05000000000000000000" pitchFamily="2" charset="2"/>
              <a:buChar char="n"/>
            </a:pPr>
            <a:r>
              <a:rPr lang="en-US" altLang="zh-CN" dirty="0">
                <a:latin typeface="Times New Roman" panose="02020603050405020304" pitchFamily="18" charset="0"/>
                <a:cs typeface="Times New Roman" panose="02020603050405020304" pitchFamily="18" charset="0"/>
              </a:rPr>
              <a:t>Non-linear Relationship between Model Complexity and Performance.</a:t>
            </a:r>
          </a:p>
          <a:p>
            <a:pPr marL="285750" indent="-285750">
              <a:lnSpc>
                <a:spcPct val="150000"/>
              </a:lnSpc>
              <a:buFont typeface="Wingdings" panose="05000000000000000000" pitchFamily="2" charset="2"/>
              <a:buChar char="n"/>
            </a:pPr>
            <a:r>
              <a:rPr lang="en-US" altLang="zh-CN" dirty="0">
                <a:latin typeface="Times New Roman" panose="02020603050405020304" pitchFamily="18" charset="0"/>
                <a:cs typeface="Times New Roman" panose="02020603050405020304" pitchFamily="18" charset="0"/>
              </a:rPr>
              <a:t>Alignment of Data Characteristics with Modular Mechanisms.</a:t>
            </a:r>
          </a:p>
        </p:txBody>
      </p:sp>
      <p:grpSp>
        <p:nvGrpSpPr>
          <p:cNvPr id="20" name="组合 19">
            <a:extLst>
              <a:ext uri="{FF2B5EF4-FFF2-40B4-BE49-F238E27FC236}">
                <a16:creationId xmlns:a16="http://schemas.microsoft.com/office/drawing/2014/main" id="{CD04330B-3D08-9BD3-1012-A9D3F1EFDE12}"/>
              </a:ext>
            </a:extLst>
          </p:cNvPr>
          <p:cNvGrpSpPr/>
          <p:nvPr/>
        </p:nvGrpSpPr>
        <p:grpSpPr>
          <a:xfrm>
            <a:off x="-1" y="6553200"/>
            <a:ext cx="12192001" cy="304800"/>
            <a:chOff x="0" y="6569404"/>
            <a:chExt cx="9144000" cy="288000"/>
          </a:xfrm>
        </p:grpSpPr>
        <p:sp>
          <p:nvSpPr>
            <p:cNvPr id="21" name="矩形 20">
              <a:extLst>
                <a:ext uri="{FF2B5EF4-FFF2-40B4-BE49-F238E27FC236}">
                  <a16:creationId xmlns:a16="http://schemas.microsoft.com/office/drawing/2014/main" id="{92899B7B-4F86-CCBF-B89A-060A69B1678D}"/>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F6D69A3C-3BBF-3790-6BA5-47A786D5AD77}"/>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3" name="灯片编号占位符 5">
            <a:extLst>
              <a:ext uri="{FF2B5EF4-FFF2-40B4-BE49-F238E27FC236}">
                <a16:creationId xmlns:a16="http://schemas.microsoft.com/office/drawing/2014/main" id="{C8B858B4-78E6-C943-6897-CD90BD1A2F73}"/>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88</a:t>
            </a:fld>
            <a:endParaRPr lang="zh-HK" altLang="en-US" sz="1600" dirty="0">
              <a:solidFill>
                <a:schemeClr val="bg1"/>
              </a:solidFill>
            </a:endParaRPr>
          </a:p>
        </p:txBody>
      </p:sp>
    </p:spTree>
    <p:extLst>
      <p:ext uri="{BB962C8B-B14F-4D97-AF65-F5344CB8AC3E}">
        <p14:creationId xmlns:p14="http://schemas.microsoft.com/office/powerpoint/2010/main" val="2586129377"/>
      </p:ext>
    </p:extLst>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152196" y="2564905"/>
            <a:ext cx="7887608" cy="1311449"/>
          </a:xfrm>
          <a:prstGeom prst="rect">
            <a:avLst/>
          </a:prstGeom>
        </p:spPr>
        <p:txBody>
          <a:bodyPr wrap="none" anchor="ctr">
            <a:spAutoFit/>
          </a:bodyPr>
          <a:lstStyle/>
          <a:p>
            <a:pPr algn="ctr">
              <a:lnSpc>
                <a:spcPct val="150000"/>
              </a:lnSpc>
              <a:defRPr/>
            </a:pPr>
            <a:r>
              <a:rPr lang="en-US" altLang="zh-CN" sz="6000" b="1" dirty="0">
                <a:solidFill>
                  <a:srgbClr val="0174AB"/>
                </a:solidFill>
                <a:latin typeface="Times New Roman" panose="02020603050405020304" pitchFamily="18" charset="0"/>
                <a:ea typeface="微软雅黑" panose="020B0503020204020204" charset="-122"/>
                <a:cs typeface="Times New Roman" panose="02020603050405020304" pitchFamily="18" charset="0"/>
              </a:rPr>
              <a:t>Thank you for listening</a:t>
            </a:r>
            <a:endParaRPr lang="zh-CN" altLang="en-US" sz="6000" b="1" dirty="0">
              <a:solidFill>
                <a:srgbClr val="0174AB"/>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2" name="灯片编号占位符 1">
            <a:extLst>
              <a:ext uri="{FF2B5EF4-FFF2-40B4-BE49-F238E27FC236}">
                <a16:creationId xmlns:a16="http://schemas.microsoft.com/office/drawing/2014/main" id="{F465ADBF-EE2C-1726-B00A-9A7397C4D9B8}"/>
              </a:ext>
            </a:extLst>
          </p:cNvPr>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t>89</a:t>
            </a:fld>
            <a:endParaRPr lang="zh-HK" altLang="en-US">
              <a:solidFill>
                <a:prstClr val="black">
                  <a:tint val="75000"/>
                </a:prstClr>
              </a:solidFill>
            </a:endParaRPr>
          </a:p>
        </p:txBody>
      </p:sp>
      <p:pic>
        <p:nvPicPr>
          <p:cNvPr id="4" name="图片 3">
            <a:extLst>
              <a:ext uri="{FF2B5EF4-FFF2-40B4-BE49-F238E27FC236}">
                <a16:creationId xmlns:a16="http://schemas.microsoft.com/office/drawing/2014/main" id="{0924D049-BA61-AE6A-9209-4A72F2A5EF75}"/>
              </a:ext>
            </a:extLst>
          </p:cNvPr>
          <p:cNvPicPr>
            <a:picLocks noChangeAspect="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483441" y="156931"/>
            <a:ext cx="3708559" cy="681038"/>
          </a:xfrm>
          <a:prstGeom prst="rect">
            <a:avLst/>
          </a:prstGeom>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 y="1"/>
            <a:ext cx="12174172" cy="72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Arial" panose="020B0604020202020204" pitchFamily="34" charset="0"/>
              <a:cs typeface="Arial" panose="020B0604020202020204" pitchFamily="34" charset="0"/>
            </a:endParaRPr>
          </a:p>
        </p:txBody>
      </p:sp>
      <p:sp>
        <p:nvSpPr>
          <p:cNvPr id="72" name="文本框 71"/>
          <p:cNvSpPr txBox="1"/>
          <p:nvPr/>
        </p:nvSpPr>
        <p:spPr>
          <a:xfrm>
            <a:off x="21488" y="55940"/>
            <a:ext cx="6539897" cy="584775"/>
          </a:xfrm>
          <a:prstGeom prst="rect">
            <a:avLst/>
          </a:prstGeom>
          <a:noFill/>
        </p:spPr>
        <p:txBody>
          <a:bodyPr wrap="square" rtlCol="0">
            <a:spAutoFit/>
          </a:bodyPr>
          <a:lstStyle/>
          <a:p>
            <a:pPr algn="just"/>
            <a:r>
              <a:rPr lang="en-US" altLang="zh-CN" sz="3200" b="1" dirty="0">
                <a:solidFill>
                  <a:srgbClr val="FFFFFF"/>
                </a:solidFill>
                <a:effectLst>
                  <a:outerShdw blurRad="38100" dist="38100" dir="2700000" algn="tl">
                    <a:srgbClr val="000000">
                      <a:alpha val="43137"/>
                    </a:srgbClr>
                  </a:outerShdw>
                </a:effectLst>
                <a:latin typeface="Arial" panose="020B0604020202020204" pitchFamily="34" charset="0"/>
                <a:ea typeface="微软雅黑" panose="020B0503020204020204" charset="-122"/>
                <a:cs typeface="Arial" panose="020B0604020202020204" pitchFamily="34" charset="0"/>
              </a:rPr>
              <a:t>Method Design</a:t>
            </a:r>
          </a:p>
        </p:txBody>
      </p:sp>
      <p:grpSp>
        <p:nvGrpSpPr>
          <p:cNvPr id="8" name="组合 7">
            <a:extLst>
              <a:ext uri="{FF2B5EF4-FFF2-40B4-BE49-F238E27FC236}">
                <a16:creationId xmlns:a16="http://schemas.microsoft.com/office/drawing/2014/main" id="{42273231-EDBC-C49A-AFA8-80C3E13B54F9}"/>
              </a:ext>
            </a:extLst>
          </p:cNvPr>
          <p:cNvGrpSpPr/>
          <p:nvPr/>
        </p:nvGrpSpPr>
        <p:grpSpPr>
          <a:xfrm>
            <a:off x="-1" y="6553200"/>
            <a:ext cx="12192001" cy="304800"/>
            <a:chOff x="0" y="6569404"/>
            <a:chExt cx="9144000" cy="288000"/>
          </a:xfrm>
        </p:grpSpPr>
        <p:sp>
          <p:nvSpPr>
            <p:cNvPr id="9" name="矩形 8">
              <a:extLst>
                <a:ext uri="{FF2B5EF4-FFF2-40B4-BE49-F238E27FC236}">
                  <a16:creationId xmlns:a16="http://schemas.microsoft.com/office/drawing/2014/main" id="{C81F5565-EEDB-C8DD-DA6B-80C17FB35F6E}"/>
                </a:ext>
              </a:extLst>
            </p:cNvPr>
            <p:cNvSpPr/>
            <p:nvPr/>
          </p:nvSpPr>
          <p:spPr>
            <a:xfrm>
              <a:off x="8856000" y="6575501"/>
              <a:ext cx="288000" cy="276999"/>
            </a:xfrm>
            <a:prstGeom prst="rect">
              <a:avLst/>
            </a:prstGeom>
            <a:solidFill>
              <a:srgbClr val="0174AB"/>
            </a:solidFill>
          </p:spPr>
          <p:txBody>
            <a:bodyPr wrap="square" anchor="ctr">
              <a:spAutoFit/>
            </a:bodyPr>
            <a:lstStyle/>
            <a:p>
              <a:pPr algn="ctr"/>
              <a:endParaRPr lang="en-US" altLang="zh-CN" sz="1200" dirty="0">
                <a:solidFill>
                  <a:schemeClr val="bg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6F7005D1-DBF9-05EE-ED3E-12B0843CBB66}"/>
                </a:ext>
              </a:extLst>
            </p:cNvPr>
            <p:cNvSpPr/>
            <p:nvPr/>
          </p:nvSpPr>
          <p:spPr>
            <a:xfrm>
              <a:off x="0" y="6569404"/>
              <a:ext cx="8854294" cy="288000"/>
            </a:xfrm>
            <a:prstGeom prst="rect">
              <a:avLst/>
            </a:prstGeom>
            <a:solidFill>
              <a:schemeClr val="bg1">
                <a:lumMod val="85000"/>
              </a:schemeClr>
            </a:solidFill>
            <a:ln>
              <a:noFill/>
            </a:ln>
          </p:spPr>
          <p:txBody>
            <a:bodyPr wrap="square" anchor="ctr">
              <a:spAutoFit/>
            </a:bodyPr>
            <a:lstStyle/>
            <a:p>
              <a:r>
                <a:rPr lang="zh-CN" altLang="en-US" sz="12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200" b="1" dirty="0">
                  <a:latin typeface="Times New Roman" panose="02020603050405020304" pitchFamily="18" charset="0"/>
                </a:rPr>
                <a:t>CPS Computational Learning Laboratory</a:t>
              </a:r>
              <a:endParaRPr lang="zh-CN" altLang="en-US" sz="12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11" name="灯片编号占位符 5">
            <a:extLst>
              <a:ext uri="{FF2B5EF4-FFF2-40B4-BE49-F238E27FC236}">
                <a16:creationId xmlns:a16="http://schemas.microsoft.com/office/drawing/2014/main" id="{4EF389DF-1513-4741-38C2-235175018841}"/>
              </a:ext>
            </a:extLst>
          </p:cNvPr>
          <p:cNvSpPr txBox="1">
            <a:spLocks/>
          </p:cNvSpPr>
          <p:nvPr/>
        </p:nvSpPr>
        <p:spPr>
          <a:xfrm>
            <a:off x="11601812" y="6523037"/>
            <a:ext cx="5723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592E714-8771-4256-B120-A1444CD7D5F3}" type="slidenum">
              <a:rPr lang="zh-HK" altLang="en-US" sz="1600" smtClean="0">
                <a:solidFill>
                  <a:schemeClr val="bg1"/>
                </a:solidFill>
              </a:rPr>
              <a:pPr/>
              <a:t>9</a:t>
            </a:fld>
            <a:endParaRPr lang="zh-HK" altLang="en-US" sz="1600" dirty="0">
              <a:solidFill>
                <a:schemeClr val="bg1"/>
              </a:solidFill>
            </a:endParaRPr>
          </a:p>
        </p:txBody>
      </p:sp>
      <p:pic>
        <p:nvPicPr>
          <p:cNvPr id="12" name="图片 11">
            <a:extLst>
              <a:ext uri="{FF2B5EF4-FFF2-40B4-BE49-F238E27FC236}">
                <a16:creationId xmlns:a16="http://schemas.microsoft.com/office/drawing/2014/main" id="{F2E9A641-6297-715B-C17C-015FD2724BC5}"/>
              </a:ext>
            </a:extLst>
          </p:cNvPr>
          <p:cNvPicPr>
            <a:picLocks noChangeAspect="1"/>
          </p:cNvPicPr>
          <p:nvPr/>
        </p:nvPicPr>
        <p:blipFill>
          <a:blip r:embed="rId3"/>
          <a:stretch>
            <a:fillRect/>
          </a:stretch>
        </p:blipFill>
        <p:spPr>
          <a:xfrm>
            <a:off x="1418049" y="1048173"/>
            <a:ext cx="8969625" cy="4761653"/>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KSO_WPP_MARK_KEY" val="e35275c8-fa89-42ce-a201-5e038b2f618b"/>
  <p:tag name="COMMONDATA" val="eyJoZGlkIjoiZDBlMDgwNDdjMmVhNjUyMGUxOTg4ODYyM2Q5ZDM4ZWE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1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1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2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2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2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2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3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4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5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2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6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7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0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1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3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4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5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6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7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8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8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282.15519685039374,&quot;left&quot;:5.065826771653543,&quot;top&quot;:193.01251968503936,&quot;width&quot;:947.7148818897638}"/>
</p:tagLst>
</file>

<file path=ppt/tags/tag90.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1.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2.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3.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4.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5.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6.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7.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8.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ags/tag99.xml><?xml version="1.0" encoding="utf-8"?>
<p:tagLst xmlns:a="http://schemas.openxmlformats.org/drawingml/2006/main" xmlns:r="http://schemas.openxmlformats.org/officeDocument/2006/relationships" xmlns:p="http://schemas.openxmlformats.org/presentationml/2006/main">
  <p:tag name="KSO_WM_DIAGRAM_VIRTUALLY_FRAME" val="{&quot;height&quot;:300.5058267716535,&quot;left&quot;:241.8643307086614,&quot;top&quot;:133.92188976377952,&quot;width&quot;:424.5864566929134}"/>
</p:tagLst>
</file>

<file path=ppt/theme/theme1.xml><?xml version="1.0" encoding="utf-8"?>
<a:theme xmlns:a="http://schemas.openxmlformats.org/drawingml/2006/main" name="Office 2013 - 2022 主题">
  <a:themeElements>
    <a:clrScheme name="Office 2013 - 2022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1_Office 2013 - 2022 主题">
  <a:themeElements>
    <a:clrScheme name="Office 2013 - 2022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13023</TotalTime>
  <Words>3918</Words>
  <Application>Microsoft Office PowerPoint</Application>
  <PresentationFormat>宽屏</PresentationFormat>
  <Paragraphs>762</Paragraphs>
  <Slides>89</Slides>
  <Notes>89</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89</vt:i4>
      </vt:variant>
    </vt:vector>
  </HeadingPairs>
  <TitlesOfParts>
    <vt:vector size="101" baseType="lpstr">
      <vt:lpstr>-apple-system</vt:lpstr>
      <vt:lpstr>PMingLiU-ExtB</vt:lpstr>
      <vt:lpstr>微软雅黑</vt:lpstr>
      <vt:lpstr>Arial</vt:lpstr>
      <vt:lpstr>Calibri</vt:lpstr>
      <vt:lpstr>Calibri Light</vt:lpstr>
      <vt:lpstr>Cambria Math</vt:lpstr>
      <vt:lpstr>Impact</vt:lpstr>
      <vt:lpstr>Times New Roman</vt:lpstr>
      <vt:lpstr>Wingdings</vt:lpstr>
      <vt:lpstr>Office 2013 - 2022 主题</vt:lpstr>
      <vt:lpstr>1_Office 2013 - 2022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北京工业大学研究生开题报告</dc:title>
  <dc:creator>唐泽诚</dc:creator>
  <cp:lastModifiedBy>Junnan He</cp:lastModifiedBy>
  <cp:revision>2700</cp:revision>
  <dcterms:created xsi:type="dcterms:W3CDTF">2019-05-02T06:45:00Z</dcterms:created>
  <dcterms:modified xsi:type="dcterms:W3CDTF">2025-04-12T10:35:59Z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2052-12.1.0.17827</vt:lpwstr>
  </property>
  <property fmtid="{D5CDD505-2E9C-101B-9397-08002B2CF9AE}" pid="3" name="ICV">
    <vt:lpwstr>D87C3B92FDC749DEB59DD32930CFB9ED_13</vt:lpwstr>
  </property>
</Properties>
</file>